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76" r:id="rId2"/>
    <p:sldId id="269" r:id="rId3"/>
    <p:sldId id="256" r:id="rId4"/>
    <p:sldId id="257" r:id="rId5"/>
    <p:sldId id="268" r:id="rId6"/>
    <p:sldId id="259" r:id="rId7"/>
    <p:sldId id="258" r:id="rId8"/>
    <p:sldId id="260" r:id="rId9"/>
    <p:sldId id="271" r:id="rId10"/>
    <p:sldId id="261" r:id="rId11"/>
    <p:sldId id="262" r:id="rId12"/>
    <p:sldId id="267" r:id="rId13"/>
    <p:sldId id="263" r:id="rId14"/>
    <p:sldId id="264" r:id="rId15"/>
    <p:sldId id="265" r:id="rId16"/>
    <p:sldId id="270" r:id="rId17"/>
    <p:sldId id="273" r:id="rId18"/>
    <p:sldId id="266" r:id="rId19"/>
    <p:sldId id="272" r:id="rId20"/>
    <p:sldId id="274" r:id="rId21"/>
    <p:sldId id="275" r:id="rId22"/>
    <p:sldId id="277" r:id="rId23"/>
    <p:sldId id="278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CFBE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E59857-0DCD-455B-8466-B30F3522ECEB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19056F-3BA4-4582-A44E-DDA83D5C0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5988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E9FDD-C85F-4D6B-ADF4-3E98537E477B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B6D56-DB4A-4A1F-BC6A-D364BAC14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730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1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E9FDD-C85F-4D6B-ADF4-3E98537E477B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B6D56-DB4A-4A1F-BC6A-D364BAC14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523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1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E9FDD-C85F-4D6B-ADF4-3E98537E477B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B6D56-DB4A-4A1F-BC6A-D364BAC14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897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1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E9FDD-C85F-4D6B-ADF4-3E98537E477B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B6D56-DB4A-4A1F-BC6A-D364BAC14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835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1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E9FDD-C85F-4D6B-ADF4-3E98537E477B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B6D56-DB4A-4A1F-BC6A-D364BAC14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895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1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E9FDD-C85F-4D6B-ADF4-3E98537E477B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B6D56-DB4A-4A1F-BC6A-D364BAC14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881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1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E9FDD-C85F-4D6B-ADF4-3E98537E477B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B6D56-DB4A-4A1F-BC6A-D364BAC14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991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1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E9FDD-C85F-4D6B-ADF4-3E98537E477B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B6D56-DB4A-4A1F-BC6A-D364BAC14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472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1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E9FDD-C85F-4D6B-ADF4-3E98537E477B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B6D56-DB4A-4A1F-BC6A-D364BAC14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720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1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E9FDD-C85F-4D6B-ADF4-3E98537E477B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B6D56-DB4A-4A1F-BC6A-D364BAC14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358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1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E9FDD-C85F-4D6B-ADF4-3E98537E477B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B6D56-DB4A-4A1F-BC6A-D364BAC14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59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1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audio" Target="../media/audio1.wav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8000"/>
            </a:gs>
            <a:gs pos="100000">
              <a:srgbClr val="CFBE5B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DE9FDD-C85F-4D6B-ADF4-3E98537E477B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0B6D56-DB4A-4A1F-BC6A-D364BAC14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193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13" name="click.wav"/>
          </p:stSnd>
        </p:sndAc>
      </p:transition>
    </mc:Choice>
    <mc:Fallback xmlns="">
      <p:transition spd="slow" advClick="0" advTm="3000">
        <p:circle/>
        <p:sndAc>
          <p:stSnd>
            <p:snd r:embed="rId14" name="click.wav"/>
          </p:stSnd>
        </p:sndAc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68562"/>
          </a:xfrm>
        </p:spPr>
        <p:txBody>
          <a:bodyPr>
            <a:normAutofit/>
          </a:bodyPr>
          <a:lstStyle/>
          <a:p>
            <a:r>
              <a:rPr lang="en-US" sz="7200" u="sng" dirty="0" smtClean="0">
                <a:latin typeface="Illuminate" pitchFamily="2" charset="0"/>
              </a:rPr>
              <a:t>Math Facts</a:t>
            </a:r>
            <a:r>
              <a:rPr lang="en-US" sz="7200" dirty="0" smtClean="0">
                <a:latin typeface="Illuminate" pitchFamily="2" charset="0"/>
              </a:rPr>
              <a:t>: </a:t>
            </a:r>
            <a:r>
              <a:rPr lang="en-US" sz="7200" dirty="0" smtClean="0">
                <a:latin typeface="Illuminate" pitchFamily="2" charset="0"/>
              </a:rPr>
              <a:t>0-6 Subtraction</a:t>
            </a:r>
            <a:endParaRPr lang="en-US" sz="7200" dirty="0">
              <a:latin typeface="Illuminate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438400"/>
            <a:ext cx="7834745" cy="41148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Illuminate" pitchFamily="2" charset="0"/>
              </a:rPr>
              <a:t>You will have 3 seconds to complete each problem.</a:t>
            </a:r>
          </a:p>
          <a:p>
            <a:endParaRPr lang="en-US" dirty="0" smtClean="0">
              <a:latin typeface="Illuminate" pitchFamily="2" charset="0"/>
            </a:endParaRPr>
          </a:p>
          <a:p>
            <a:r>
              <a:rPr lang="en-US" dirty="0" smtClean="0">
                <a:latin typeface="Illuminate" pitchFamily="2" charset="0"/>
              </a:rPr>
              <a:t>If you don’t see a problem, skip it and move on.</a:t>
            </a:r>
          </a:p>
          <a:p>
            <a:endParaRPr lang="en-US" dirty="0" smtClean="0">
              <a:latin typeface="Illuminate" pitchFamily="2" charset="0"/>
            </a:endParaRPr>
          </a:p>
          <a:p>
            <a:r>
              <a:rPr lang="en-US" dirty="0" smtClean="0">
                <a:latin typeface="Illuminate" pitchFamily="2" charset="0"/>
              </a:rPr>
              <a:t>Don’t get frustrated.  You will get better with practice.</a:t>
            </a:r>
          </a:p>
          <a:p>
            <a:pPr marL="0" indent="0">
              <a:buNone/>
            </a:pPr>
            <a:endParaRPr lang="en-US" dirty="0" smtClean="0">
              <a:latin typeface="Illuminate" pitchFamily="2" charset="0"/>
            </a:endParaRPr>
          </a:p>
          <a:p>
            <a:r>
              <a:rPr lang="en-US" dirty="0" smtClean="0">
                <a:latin typeface="Illuminate" pitchFamily="2" charset="0"/>
              </a:rPr>
              <a:t>Get ready to begin.  </a:t>
            </a:r>
            <a:endParaRPr lang="en-US" dirty="0">
              <a:latin typeface="Illuminate" pitchFamily="2" charset="0"/>
            </a:endParaRPr>
          </a:p>
        </p:txBody>
      </p:sp>
      <p:pic>
        <p:nvPicPr>
          <p:cNvPr id="1026" name="Picture 2" descr="C:\Users\Taylor\AppData\Local\Microsoft\Windows\Temporary Internet Files\Content.IE5\C0NQ9AVU\MC90042316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5486400"/>
            <a:ext cx="913943" cy="913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39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90800" y="2642122"/>
            <a:ext cx="3446777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0" dirty="0" smtClean="0">
                <a:latin typeface="Illuminate" pitchFamily="2" charset="0"/>
              </a:rPr>
              <a:t>11 - 1</a:t>
            </a:r>
            <a:endParaRPr lang="en-US" sz="15000" dirty="0"/>
          </a:p>
        </p:txBody>
      </p:sp>
      <p:sp>
        <p:nvSpPr>
          <p:cNvPr id="5" name="Rectangle 4"/>
          <p:cNvSpPr/>
          <p:nvPr/>
        </p:nvSpPr>
        <p:spPr>
          <a:xfrm>
            <a:off x="533400" y="304800"/>
            <a:ext cx="1600200" cy="201593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2500" b="1" spc="50" dirty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9</a:t>
            </a:r>
            <a:r>
              <a:rPr lang="en-US" sz="12500" b="1" cap="none" spc="50" dirty="0" smtClean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endParaRPr lang="en-US" sz="12500" b="1" cap="none" spc="50" dirty="0">
              <a:ln w="11430">
                <a:solidFill>
                  <a:schemeClr val="tx1"/>
                </a:solidFill>
              </a:ln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04670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2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88953" y="1524000"/>
            <a:ext cx="1701107" cy="47089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0" dirty="0" smtClean="0">
                <a:latin typeface="Illuminate" pitchFamily="2" charset="0"/>
              </a:rPr>
              <a:t>11</a:t>
            </a:r>
          </a:p>
          <a:p>
            <a:r>
              <a:rPr lang="en-US" sz="15000" dirty="0" smtClean="0">
                <a:latin typeface="Illuminate" pitchFamily="2" charset="0"/>
              </a:rPr>
              <a:t>- 5</a:t>
            </a:r>
            <a:endParaRPr lang="en-US" sz="15000" dirty="0"/>
          </a:p>
        </p:txBody>
      </p:sp>
      <p:sp>
        <p:nvSpPr>
          <p:cNvPr id="6" name="Rectangle 5"/>
          <p:cNvSpPr/>
          <p:nvPr/>
        </p:nvSpPr>
        <p:spPr>
          <a:xfrm>
            <a:off x="228600" y="304800"/>
            <a:ext cx="2209799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1500" b="1" cap="none" spc="50" dirty="0" smtClean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10.</a:t>
            </a:r>
            <a:endParaRPr lang="en-US" sz="11500" b="1" cap="none" spc="50" dirty="0">
              <a:ln w="11430">
                <a:solidFill>
                  <a:schemeClr val="tx1"/>
                </a:solidFill>
              </a:ln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94313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2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971800" y="990600"/>
            <a:ext cx="2231701" cy="47089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600" dirty="0" smtClean="0">
                <a:latin typeface="Illuminate" pitchFamily="2" charset="0"/>
              </a:rPr>
              <a:t> </a:t>
            </a:r>
            <a:r>
              <a:rPr lang="en-US" sz="15000" dirty="0" smtClean="0">
                <a:latin typeface="Illuminate" pitchFamily="2" charset="0"/>
              </a:rPr>
              <a:t> </a:t>
            </a:r>
            <a:r>
              <a:rPr lang="en-US" sz="15000" dirty="0" smtClean="0">
                <a:latin typeface="Illuminate" pitchFamily="2" charset="0"/>
              </a:rPr>
              <a:t>11</a:t>
            </a:r>
            <a:endParaRPr lang="en-US" sz="15000" dirty="0" smtClean="0">
              <a:latin typeface="Illuminate" pitchFamily="2" charset="0"/>
            </a:endParaRPr>
          </a:p>
          <a:p>
            <a:r>
              <a:rPr lang="en-US" sz="15000" dirty="0" smtClean="0">
                <a:latin typeface="Illuminate" pitchFamily="2" charset="0"/>
              </a:rPr>
              <a:t>-  2</a:t>
            </a:r>
            <a:endParaRPr lang="en-US" sz="15000" dirty="0"/>
          </a:p>
        </p:txBody>
      </p:sp>
      <p:sp>
        <p:nvSpPr>
          <p:cNvPr id="5" name="Rectangle 4"/>
          <p:cNvSpPr/>
          <p:nvPr/>
        </p:nvSpPr>
        <p:spPr>
          <a:xfrm>
            <a:off x="533400" y="304800"/>
            <a:ext cx="2362200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1500" b="1" cap="none" spc="50" dirty="0" smtClean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11.</a:t>
            </a:r>
            <a:endParaRPr lang="en-US" sz="11500" b="1" cap="none" spc="50" dirty="0">
              <a:ln w="11430">
                <a:solidFill>
                  <a:schemeClr val="tx1"/>
                </a:solidFill>
              </a:ln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52134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2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95600" y="2362200"/>
            <a:ext cx="3446777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0" dirty="0" smtClean="0">
                <a:latin typeface="Illuminate" pitchFamily="2" charset="0"/>
              </a:rPr>
              <a:t>11 - 4</a:t>
            </a:r>
            <a:endParaRPr lang="en-US" sz="15000" dirty="0"/>
          </a:p>
        </p:txBody>
      </p:sp>
      <p:sp>
        <p:nvSpPr>
          <p:cNvPr id="5" name="Rectangle 4"/>
          <p:cNvSpPr/>
          <p:nvPr/>
        </p:nvSpPr>
        <p:spPr>
          <a:xfrm>
            <a:off x="457200" y="304799"/>
            <a:ext cx="2286000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1500" b="1" cap="none" spc="50" dirty="0" smtClean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12.</a:t>
            </a:r>
            <a:endParaRPr lang="en-US" sz="11500" b="1" cap="none" spc="50" dirty="0">
              <a:ln w="11430">
                <a:solidFill>
                  <a:schemeClr val="tx1"/>
                </a:solidFill>
              </a:ln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65383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2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362200" y="2286000"/>
            <a:ext cx="3446777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0" dirty="0" smtClean="0">
                <a:latin typeface="Illuminate" pitchFamily="2" charset="0"/>
              </a:rPr>
              <a:t>10 - 6</a:t>
            </a:r>
            <a:endParaRPr lang="en-US" sz="15000" dirty="0"/>
          </a:p>
        </p:txBody>
      </p:sp>
      <p:sp>
        <p:nvSpPr>
          <p:cNvPr id="5" name="Rectangle 4"/>
          <p:cNvSpPr/>
          <p:nvPr/>
        </p:nvSpPr>
        <p:spPr>
          <a:xfrm>
            <a:off x="304800" y="304800"/>
            <a:ext cx="2209800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1500" b="1" cap="none" spc="50" dirty="0" smtClean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13.</a:t>
            </a:r>
            <a:endParaRPr lang="en-US" sz="11500" b="1" cap="none" spc="50" dirty="0">
              <a:ln w="11430">
                <a:solidFill>
                  <a:schemeClr val="tx1"/>
                </a:solidFill>
              </a:ln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44388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2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94989" y="1524000"/>
            <a:ext cx="1701107" cy="47089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0" dirty="0" smtClean="0">
                <a:latin typeface="Illuminate" pitchFamily="2" charset="0"/>
              </a:rPr>
              <a:t>10</a:t>
            </a:r>
          </a:p>
          <a:p>
            <a:r>
              <a:rPr lang="en-US" sz="15000" dirty="0" smtClean="0">
                <a:latin typeface="Illuminate" pitchFamily="2" charset="0"/>
              </a:rPr>
              <a:t>- 3</a:t>
            </a:r>
            <a:endParaRPr lang="en-US" sz="15000" dirty="0"/>
          </a:p>
        </p:txBody>
      </p:sp>
      <p:sp>
        <p:nvSpPr>
          <p:cNvPr id="5" name="Rectangle 4"/>
          <p:cNvSpPr/>
          <p:nvPr/>
        </p:nvSpPr>
        <p:spPr>
          <a:xfrm>
            <a:off x="228600" y="304800"/>
            <a:ext cx="2209800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1500" b="1" cap="none" spc="50" dirty="0" smtClean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14.</a:t>
            </a:r>
            <a:endParaRPr lang="en-US" sz="11500" b="1" cap="none" spc="50" dirty="0">
              <a:ln w="11430">
                <a:solidFill>
                  <a:schemeClr val="tx1"/>
                </a:solidFill>
              </a:ln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26873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2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95600" y="914400"/>
            <a:ext cx="1701107" cy="47089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0" dirty="0" smtClean="0">
                <a:latin typeface="Illuminate" pitchFamily="2" charset="0"/>
              </a:rPr>
              <a:t>10</a:t>
            </a:r>
          </a:p>
          <a:p>
            <a:r>
              <a:rPr lang="en-US" sz="15000" dirty="0" smtClean="0">
                <a:latin typeface="Illuminate" pitchFamily="2" charset="0"/>
              </a:rPr>
              <a:t>- 1</a:t>
            </a:r>
            <a:endParaRPr lang="en-US" sz="15000" dirty="0"/>
          </a:p>
        </p:txBody>
      </p:sp>
      <p:sp>
        <p:nvSpPr>
          <p:cNvPr id="5" name="Rectangle 4"/>
          <p:cNvSpPr/>
          <p:nvPr/>
        </p:nvSpPr>
        <p:spPr>
          <a:xfrm>
            <a:off x="228600" y="304800"/>
            <a:ext cx="2286000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1500" b="1" cap="none" spc="50" dirty="0" smtClean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15.</a:t>
            </a:r>
            <a:endParaRPr lang="en-US" sz="11500" b="1" cap="none" spc="50" dirty="0">
              <a:ln w="11430">
                <a:solidFill>
                  <a:schemeClr val="tx1"/>
                </a:solidFill>
              </a:ln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5089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2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95600" y="2628267"/>
            <a:ext cx="3446777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0" dirty="0" smtClean="0">
                <a:latin typeface="Illuminate" pitchFamily="2" charset="0"/>
              </a:rPr>
              <a:t>10 - 5</a:t>
            </a:r>
            <a:endParaRPr lang="en-US" sz="15000" dirty="0"/>
          </a:p>
        </p:txBody>
      </p:sp>
      <p:sp>
        <p:nvSpPr>
          <p:cNvPr id="5" name="Rectangle 4"/>
          <p:cNvSpPr/>
          <p:nvPr/>
        </p:nvSpPr>
        <p:spPr>
          <a:xfrm>
            <a:off x="304800" y="304800"/>
            <a:ext cx="2209800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1500" b="1" cap="none" spc="50" dirty="0" smtClean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16.</a:t>
            </a:r>
            <a:endParaRPr lang="en-US" sz="11500" b="1" cap="none" spc="50" dirty="0">
              <a:ln w="11430">
                <a:solidFill>
                  <a:schemeClr val="tx1"/>
                </a:solidFill>
              </a:ln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49942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2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81400" y="1524000"/>
            <a:ext cx="1701107" cy="47089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0" dirty="0" smtClean="0">
                <a:latin typeface="Illuminate" pitchFamily="2" charset="0"/>
              </a:rPr>
              <a:t>10</a:t>
            </a:r>
          </a:p>
          <a:p>
            <a:r>
              <a:rPr lang="en-US" sz="15000" dirty="0" smtClean="0">
                <a:latin typeface="Illuminate" pitchFamily="2" charset="0"/>
              </a:rPr>
              <a:t>- 2</a:t>
            </a:r>
            <a:endParaRPr lang="en-US" sz="15000" dirty="0"/>
          </a:p>
        </p:txBody>
      </p:sp>
      <p:sp>
        <p:nvSpPr>
          <p:cNvPr id="5" name="Rectangle 4"/>
          <p:cNvSpPr/>
          <p:nvPr/>
        </p:nvSpPr>
        <p:spPr>
          <a:xfrm>
            <a:off x="76200" y="304800"/>
            <a:ext cx="2971800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1500" b="1" cap="none" spc="50" dirty="0" smtClean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17.</a:t>
            </a:r>
            <a:endParaRPr lang="en-US" sz="11500" b="1" cap="none" spc="50" dirty="0">
              <a:ln w="11430">
                <a:solidFill>
                  <a:schemeClr val="tx1"/>
                </a:solidFill>
              </a:ln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75805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2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971798" y="1219200"/>
            <a:ext cx="2400016" cy="47089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0" dirty="0" smtClean="0">
                <a:latin typeface="Illuminate" pitchFamily="2" charset="0"/>
              </a:rPr>
              <a:t>  </a:t>
            </a:r>
            <a:r>
              <a:rPr lang="en-US" sz="15000" dirty="0" smtClean="0">
                <a:latin typeface="Illuminate" pitchFamily="2" charset="0"/>
              </a:rPr>
              <a:t>10</a:t>
            </a:r>
            <a:endParaRPr lang="en-US" sz="15000" dirty="0" smtClean="0">
              <a:latin typeface="Illuminate" pitchFamily="2" charset="0"/>
            </a:endParaRPr>
          </a:p>
          <a:p>
            <a:r>
              <a:rPr lang="en-US" sz="15000" dirty="0" smtClean="0">
                <a:latin typeface="Illuminate" pitchFamily="2" charset="0"/>
              </a:rPr>
              <a:t>-  4</a:t>
            </a:r>
            <a:endParaRPr lang="en-US" sz="15000" dirty="0"/>
          </a:p>
        </p:txBody>
      </p:sp>
      <p:sp>
        <p:nvSpPr>
          <p:cNvPr id="5" name="Rectangle 4"/>
          <p:cNvSpPr/>
          <p:nvPr/>
        </p:nvSpPr>
        <p:spPr>
          <a:xfrm>
            <a:off x="90053" y="288176"/>
            <a:ext cx="2895600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1500" b="1" cap="none" spc="50" dirty="0" smtClean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18.</a:t>
            </a:r>
            <a:endParaRPr lang="en-US" sz="11500" b="1" cap="none" spc="50" dirty="0">
              <a:ln w="11430">
                <a:solidFill>
                  <a:schemeClr val="tx1"/>
                </a:solidFill>
              </a:ln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81041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2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0" y="1143000"/>
            <a:ext cx="2640466" cy="47089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600" dirty="0" smtClean="0">
                <a:latin typeface="Illuminate" pitchFamily="2" charset="0"/>
              </a:rPr>
              <a:t>  </a:t>
            </a:r>
            <a:r>
              <a:rPr lang="en-US" sz="15000" dirty="0" smtClean="0">
                <a:latin typeface="Illuminate" pitchFamily="2" charset="0"/>
              </a:rPr>
              <a:t> 12</a:t>
            </a:r>
          </a:p>
          <a:p>
            <a:r>
              <a:rPr lang="en-US" sz="15000" dirty="0" smtClean="0">
                <a:latin typeface="Illuminate" pitchFamily="2" charset="0"/>
              </a:rPr>
              <a:t>-   6</a:t>
            </a:r>
            <a:endParaRPr lang="en-US" sz="15000" dirty="0"/>
          </a:p>
        </p:txBody>
      </p:sp>
      <p:sp>
        <p:nvSpPr>
          <p:cNvPr id="5" name="Rectangle 4"/>
          <p:cNvSpPr/>
          <p:nvPr/>
        </p:nvSpPr>
        <p:spPr>
          <a:xfrm>
            <a:off x="533400" y="304800"/>
            <a:ext cx="1600200" cy="201593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2500" b="1" cap="none" spc="50" dirty="0" smtClean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1.</a:t>
            </a:r>
            <a:endParaRPr lang="en-US" sz="12500" b="1" cap="none" spc="50" dirty="0">
              <a:ln w="11430">
                <a:solidFill>
                  <a:schemeClr val="tx1"/>
                </a:solidFill>
              </a:ln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79422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3000">
        <p:sndAc>
          <p:stSnd>
            <p:snd r:embed="rId2" name="click.wav"/>
          </p:stSnd>
        </p:sndAc>
      </p:transition>
    </mc:Choice>
    <mc:Fallback xmlns="">
      <p:transition advClick="0" advTm="3000">
        <p:sndAc>
          <p:stSnd>
            <p:snd r:embed="rId3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90800" y="2362200"/>
            <a:ext cx="2339102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0" dirty="0" smtClean="0">
                <a:latin typeface="Illuminate" pitchFamily="2" charset="0"/>
              </a:rPr>
              <a:t>9 -6</a:t>
            </a:r>
            <a:endParaRPr lang="en-US" sz="15000" dirty="0"/>
          </a:p>
        </p:txBody>
      </p:sp>
      <p:sp>
        <p:nvSpPr>
          <p:cNvPr id="5" name="Rectangle 4"/>
          <p:cNvSpPr/>
          <p:nvPr/>
        </p:nvSpPr>
        <p:spPr>
          <a:xfrm>
            <a:off x="304800" y="304800"/>
            <a:ext cx="2286000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1500" b="1" cap="none" spc="50" dirty="0" smtClean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19.</a:t>
            </a:r>
            <a:endParaRPr lang="en-US" sz="11500" b="1" cap="none" spc="50" dirty="0">
              <a:ln w="11430">
                <a:solidFill>
                  <a:schemeClr val="tx1"/>
                </a:solidFill>
              </a:ln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93055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2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657600" y="1143000"/>
            <a:ext cx="1292341" cy="47089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0" dirty="0" smtClean="0">
                <a:latin typeface="Illuminate" pitchFamily="2" charset="0"/>
              </a:rPr>
              <a:t> 9</a:t>
            </a:r>
          </a:p>
          <a:p>
            <a:r>
              <a:rPr lang="en-US" sz="15000" dirty="0" smtClean="0">
                <a:latin typeface="Illuminate" pitchFamily="2" charset="0"/>
              </a:rPr>
              <a:t>-3</a:t>
            </a:r>
            <a:endParaRPr lang="en-US" sz="15000" dirty="0"/>
          </a:p>
        </p:txBody>
      </p:sp>
      <p:sp>
        <p:nvSpPr>
          <p:cNvPr id="5" name="Rectangle 4"/>
          <p:cNvSpPr/>
          <p:nvPr/>
        </p:nvSpPr>
        <p:spPr>
          <a:xfrm>
            <a:off x="304800" y="304800"/>
            <a:ext cx="2286000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1500" b="1" spc="50" dirty="0" smtClean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20</a:t>
            </a:r>
            <a:r>
              <a:rPr lang="en-US" sz="11500" b="1" cap="none" spc="50" dirty="0" smtClean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endParaRPr lang="en-US" sz="11500" b="1" cap="none" spc="50" dirty="0">
              <a:ln w="11430">
                <a:solidFill>
                  <a:schemeClr val="tx1"/>
                </a:solidFill>
              </a:ln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95859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2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362200"/>
            <a:ext cx="91440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Illuminate" pitchFamily="2" charset="0"/>
              </a:rPr>
              <a:t>You did a great job!</a:t>
            </a:r>
            <a:endParaRPr lang="en-US" sz="9600" dirty="0">
              <a:latin typeface="Illuminate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7497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  <p:sndAc>
          <p:stSnd>
            <p:snd r:embed="rId2" name="applause.wav"/>
          </p:stSnd>
        </p:sndAc>
      </p:transition>
    </mc:Choice>
    <mc:Fallback xmlns="">
      <p:transition spd="slow">
        <p:circle/>
        <p:sndAc>
          <p:stSnd>
            <p:snd r:embed="rId3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04800"/>
            <a:ext cx="6801862" cy="71096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latin typeface="Illuminate" pitchFamily="2" charset="0"/>
              </a:rPr>
              <a:t>1.     </a:t>
            </a:r>
            <a:r>
              <a:rPr lang="en-US" sz="3600" dirty="0">
                <a:latin typeface="Illuminate" pitchFamily="2" charset="0"/>
              </a:rPr>
              <a:t>	</a:t>
            </a:r>
            <a:r>
              <a:rPr lang="en-US" sz="3600" dirty="0" smtClean="0">
                <a:latin typeface="Illuminate" pitchFamily="2" charset="0"/>
              </a:rPr>
              <a:t>	</a:t>
            </a:r>
            <a:r>
              <a:rPr lang="en-US" sz="3600" dirty="0">
                <a:latin typeface="Illuminate" pitchFamily="2" charset="0"/>
              </a:rPr>
              <a:t>6</a:t>
            </a:r>
            <a:r>
              <a:rPr lang="en-US" sz="3600" dirty="0" smtClean="0">
                <a:latin typeface="Illuminate" pitchFamily="2" charset="0"/>
              </a:rPr>
              <a:t> </a:t>
            </a:r>
            <a:r>
              <a:rPr lang="en-US" sz="3600" dirty="0" smtClean="0">
                <a:latin typeface="Illuminate" pitchFamily="2" charset="0"/>
              </a:rPr>
              <a:t>			11.	</a:t>
            </a:r>
            <a:r>
              <a:rPr lang="en-US" sz="3600" dirty="0">
                <a:latin typeface="Illuminate" pitchFamily="2" charset="0"/>
              </a:rPr>
              <a:t>	</a:t>
            </a:r>
            <a:r>
              <a:rPr lang="en-US" sz="3600" dirty="0">
                <a:latin typeface="Illuminate" pitchFamily="2" charset="0"/>
              </a:rPr>
              <a:t>9</a:t>
            </a:r>
            <a:endParaRPr lang="en-US" sz="3600" dirty="0" smtClean="0">
              <a:latin typeface="Illuminate" pitchFamily="2" charset="0"/>
            </a:endParaRPr>
          </a:p>
          <a:p>
            <a:r>
              <a:rPr lang="en-US" sz="3600" dirty="0" smtClean="0">
                <a:latin typeface="Illuminate" pitchFamily="2" charset="0"/>
              </a:rPr>
              <a:t>2.		</a:t>
            </a:r>
            <a:r>
              <a:rPr lang="en-US" sz="3600" dirty="0">
                <a:latin typeface="Illuminate" pitchFamily="2" charset="0"/>
              </a:rPr>
              <a:t>9</a:t>
            </a:r>
            <a:r>
              <a:rPr lang="en-US" sz="3600" dirty="0" smtClean="0">
                <a:latin typeface="Illuminate" pitchFamily="2" charset="0"/>
              </a:rPr>
              <a:t>			12.		</a:t>
            </a:r>
            <a:r>
              <a:rPr lang="en-US" sz="3600" dirty="0">
                <a:latin typeface="Illuminate" pitchFamily="2" charset="0"/>
              </a:rPr>
              <a:t>7</a:t>
            </a:r>
            <a:endParaRPr lang="en-US" sz="3600" dirty="0" smtClean="0">
              <a:latin typeface="Illuminate" pitchFamily="2" charset="0"/>
            </a:endParaRPr>
          </a:p>
          <a:p>
            <a:r>
              <a:rPr lang="en-US" sz="3600" dirty="0" smtClean="0">
                <a:latin typeface="Illuminate" pitchFamily="2" charset="0"/>
              </a:rPr>
              <a:t>3.		</a:t>
            </a:r>
            <a:r>
              <a:rPr lang="en-US" sz="3600" dirty="0" smtClean="0">
                <a:latin typeface="Illuminate" pitchFamily="2" charset="0"/>
              </a:rPr>
              <a:t>11</a:t>
            </a:r>
            <a:r>
              <a:rPr lang="en-US" sz="3600" dirty="0" smtClean="0">
                <a:latin typeface="Illuminate" pitchFamily="2" charset="0"/>
              </a:rPr>
              <a:t>			13.		</a:t>
            </a:r>
            <a:r>
              <a:rPr lang="en-US" sz="3600" dirty="0">
                <a:latin typeface="Illuminate" pitchFamily="2" charset="0"/>
              </a:rPr>
              <a:t>4</a:t>
            </a:r>
            <a:endParaRPr lang="en-US" sz="3600" dirty="0" smtClean="0">
              <a:latin typeface="Illuminate" pitchFamily="2" charset="0"/>
            </a:endParaRPr>
          </a:p>
          <a:p>
            <a:r>
              <a:rPr lang="en-US" sz="3600" dirty="0" smtClean="0">
                <a:latin typeface="Illuminate" pitchFamily="2" charset="0"/>
              </a:rPr>
              <a:t>4.		</a:t>
            </a:r>
            <a:r>
              <a:rPr lang="en-US" sz="3600" dirty="0">
                <a:latin typeface="Illuminate" pitchFamily="2" charset="0"/>
              </a:rPr>
              <a:t>7</a:t>
            </a:r>
            <a:r>
              <a:rPr lang="en-US" sz="3600" dirty="0" smtClean="0">
                <a:latin typeface="Illuminate" pitchFamily="2" charset="0"/>
              </a:rPr>
              <a:t>			14.		</a:t>
            </a:r>
            <a:r>
              <a:rPr lang="en-US" sz="3600" dirty="0">
                <a:latin typeface="Illuminate" pitchFamily="2" charset="0"/>
              </a:rPr>
              <a:t>7</a:t>
            </a:r>
            <a:endParaRPr lang="en-US" sz="3600" dirty="0" smtClean="0">
              <a:latin typeface="Illuminate" pitchFamily="2" charset="0"/>
            </a:endParaRPr>
          </a:p>
          <a:p>
            <a:r>
              <a:rPr lang="en-US" sz="3600" dirty="0" smtClean="0">
                <a:latin typeface="Illuminate" pitchFamily="2" charset="0"/>
              </a:rPr>
              <a:t>5.		</a:t>
            </a:r>
            <a:r>
              <a:rPr lang="en-US" sz="3600" dirty="0" smtClean="0">
                <a:latin typeface="Illuminate" pitchFamily="2" charset="0"/>
              </a:rPr>
              <a:t>10</a:t>
            </a:r>
            <a:r>
              <a:rPr lang="en-US" sz="3600" dirty="0" smtClean="0">
                <a:latin typeface="Illuminate" pitchFamily="2" charset="0"/>
              </a:rPr>
              <a:t>			15.		</a:t>
            </a:r>
            <a:r>
              <a:rPr lang="en-US" sz="3600" dirty="0">
                <a:latin typeface="Illuminate" pitchFamily="2" charset="0"/>
              </a:rPr>
              <a:t>9</a:t>
            </a:r>
            <a:endParaRPr lang="en-US" sz="3600" dirty="0" smtClean="0">
              <a:latin typeface="Illuminate" pitchFamily="2" charset="0"/>
            </a:endParaRPr>
          </a:p>
          <a:p>
            <a:r>
              <a:rPr lang="en-US" sz="3600" dirty="0" smtClean="0">
                <a:latin typeface="Illuminate" pitchFamily="2" charset="0"/>
              </a:rPr>
              <a:t>6.		</a:t>
            </a:r>
            <a:r>
              <a:rPr lang="en-US" sz="3600" dirty="0">
                <a:latin typeface="Illuminate" pitchFamily="2" charset="0"/>
              </a:rPr>
              <a:t>8</a:t>
            </a:r>
            <a:r>
              <a:rPr lang="en-US" sz="3600" dirty="0" smtClean="0">
                <a:latin typeface="Illuminate" pitchFamily="2" charset="0"/>
              </a:rPr>
              <a:t>			16.		</a:t>
            </a:r>
            <a:r>
              <a:rPr lang="en-US" sz="3600" dirty="0">
                <a:latin typeface="Illuminate" pitchFamily="2" charset="0"/>
              </a:rPr>
              <a:t>5</a:t>
            </a:r>
            <a:endParaRPr lang="en-US" sz="3600" dirty="0" smtClean="0">
              <a:latin typeface="Illuminate" pitchFamily="2" charset="0"/>
            </a:endParaRPr>
          </a:p>
          <a:p>
            <a:r>
              <a:rPr lang="en-US" sz="3600" dirty="0" smtClean="0">
                <a:latin typeface="Illuminate" pitchFamily="2" charset="0"/>
              </a:rPr>
              <a:t>7.		</a:t>
            </a:r>
            <a:r>
              <a:rPr lang="en-US" sz="3600" dirty="0">
                <a:latin typeface="Illuminate" pitchFamily="2" charset="0"/>
              </a:rPr>
              <a:t>5</a:t>
            </a:r>
            <a:r>
              <a:rPr lang="en-US" sz="3600" dirty="0" smtClean="0">
                <a:latin typeface="Illuminate" pitchFamily="2" charset="0"/>
              </a:rPr>
              <a:t>			17.		</a:t>
            </a:r>
            <a:r>
              <a:rPr lang="en-US" sz="3600" dirty="0">
                <a:latin typeface="Illuminate" pitchFamily="2" charset="0"/>
              </a:rPr>
              <a:t>8</a:t>
            </a:r>
            <a:endParaRPr lang="en-US" sz="3600" dirty="0" smtClean="0">
              <a:latin typeface="Illuminate" pitchFamily="2" charset="0"/>
            </a:endParaRPr>
          </a:p>
          <a:p>
            <a:r>
              <a:rPr lang="en-US" sz="3600" dirty="0" smtClean="0">
                <a:latin typeface="Illuminate" pitchFamily="2" charset="0"/>
              </a:rPr>
              <a:t>8.		</a:t>
            </a:r>
            <a:r>
              <a:rPr lang="en-US" sz="3600" dirty="0">
                <a:latin typeface="Illuminate" pitchFamily="2" charset="0"/>
              </a:rPr>
              <a:t>8</a:t>
            </a:r>
            <a:r>
              <a:rPr lang="en-US" sz="3600" dirty="0" smtClean="0">
                <a:latin typeface="Illuminate" pitchFamily="2" charset="0"/>
              </a:rPr>
              <a:t>			18.		</a:t>
            </a:r>
            <a:r>
              <a:rPr lang="en-US" sz="3600" dirty="0">
                <a:latin typeface="Illuminate" pitchFamily="2" charset="0"/>
              </a:rPr>
              <a:t>6</a:t>
            </a:r>
            <a:endParaRPr lang="en-US" sz="3600" dirty="0" smtClean="0">
              <a:latin typeface="Illuminate" pitchFamily="2" charset="0"/>
            </a:endParaRPr>
          </a:p>
          <a:p>
            <a:r>
              <a:rPr lang="en-US" sz="3600" dirty="0" smtClean="0">
                <a:latin typeface="Illuminate" pitchFamily="2" charset="0"/>
              </a:rPr>
              <a:t>9.		</a:t>
            </a:r>
            <a:r>
              <a:rPr lang="en-US" sz="3600" dirty="0" smtClean="0">
                <a:latin typeface="Illuminate" pitchFamily="2" charset="0"/>
              </a:rPr>
              <a:t>10</a:t>
            </a:r>
            <a:r>
              <a:rPr lang="en-US" sz="3600" dirty="0" smtClean="0">
                <a:latin typeface="Illuminate" pitchFamily="2" charset="0"/>
              </a:rPr>
              <a:t>			19.		</a:t>
            </a:r>
            <a:r>
              <a:rPr lang="en-US" sz="3600" dirty="0">
                <a:latin typeface="Illuminate" pitchFamily="2" charset="0"/>
              </a:rPr>
              <a:t>3</a:t>
            </a:r>
            <a:endParaRPr lang="en-US" sz="3600" dirty="0" smtClean="0">
              <a:latin typeface="Illuminate" pitchFamily="2" charset="0"/>
            </a:endParaRPr>
          </a:p>
          <a:p>
            <a:r>
              <a:rPr lang="en-US" sz="3600" dirty="0" smtClean="0">
                <a:latin typeface="Illuminate" pitchFamily="2" charset="0"/>
              </a:rPr>
              <a:t>10.		</a:t>
            </a:r>
            <a:r>
              <a:rPr lang="en-US" sz="3600" dirty="0">
                <a:latin typeface="Illuminate" pitchFamily="2" charset="0"/>
              </a:rPr>
              <a:t>6</a:t>
            </a:r>
            <a:r>
              <a:rPr lang="en-US" sz="3600" dirty="0" smtClean="0">
                <a:latin typeface="Illuminate" pitchFamily="2" charset="0"/>
              </a:rPr>
              <a:t>			20.		</a:t>
            </a:r>
            <a:r>
              <a:rPr lang="en-US" sz="3600">
                <a:latin typeface="Illuminate" pitchFamily="2" charset="0"/>
              </a:rPr>
              <a:t>6</a:t>
            </a:r>
            <a:endParaRPr lang="en-US" sz="3600" dirty="0" smtClean="0">
              <a:latin typeface="Illuminate" pitchFamily="2" charset="0"/>
            </a:endParaRPr>
          </a:p>
          <a:p>
            <a:endParaRPr lang="en-US" sz="4800" dirty="0" smtClean="0">
              <a:latin typeface="Illuminate" pitchFamily="2" charset="0"/>
            </a:endParaRPr>
          </a:p>
          <a:p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964252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B6D56-DB4A-4A1F-BC6A-D364BAC14321}" type="slidenum">
              <a:rPr lang="en-US" smtClean="0"/>
              <a:t>3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0" y="2130425"/>
            <a:ext cx="7772400" cy="2517775"/>
          </a:xfrm>
        </p:spPr>
        <p:txBody>
          <a:bodyPr>
            <a:noAutofit/>
          </a:bodyPr>
          <a:lstStyle/>
          <a:p>
            <a:r>
              <a:rPr lang="en-US" sz="15000" dirty="0" smtClean="0">
                <a:latin typeface="Illuminate" pitchFamily="2" charset="0"/>
              </a:rPr>
              <a:t>   </a:t>
            </a:r>
            <a:endParaRPr lang="en-US" sz="15000" dirty="0">
              <a:latin typeface="Illuminate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90800" y="2362200"/>
            <a:ext cx="3446777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0" dirty="0" smtClean="0">
                <a:latin typeface="Illuminate" pitchFamily="2" charset="0"/>
              </a:rPr>
              <a:t>12 - 3</a:t>
            </a:r>
            <a:endParaRPr lang="en-US" sz="15000" dirty="0"/>
          </a:p>
        </p:txBody>
      </p:sp>
      <p:sp>
        <p:nvSpPr>
          <p:cNvPr id="6" name="Rectangle 5"/>
          <p:cNvSpPr/>
          <p:nvPr/>
        </p:nvSpPr>
        <p:spPr>
          <a:xfrm>
            <a:off x="533400" y="304800"/>
            <a:ext cx="1600200" cy="201593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2500" b="1" spc="50" dirty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</a:t>
            </a:r>
            <a:r>
              <a:rPr lang="en-US" sz="12500" b="1" cap="none" spc="50" dirty="0" smtClean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endParaRPr lang="en-US" sz="12500" b="1" cap="none" spc="50" dirty="0">
              <a:ln w="11430">
                <a:solidFill>
                  <a:schemeClr val="tx1"/>
                </a:solidFill>
              </a:ln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84781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2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90800" y="2644170"/>
            <a:ext cx="3446777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0" dirty="0" smtClean="0">
                <a:latin typeface="Illuminate" pitchFamily="2" charset="0"/>
              </a:rPr>
              <a:t>12 - 1</a:t>
            </a:r>
            <a:endParaRPr lang="en-US" sz="15000" dirty="0"/>
          </a:p>
        </p:txBody>
      </p:sp>
      <p:sp>
        <p:nvSpPr>
          <p:cNvPr id="5" name="Rectangle 4"/>
          <p:cNvSpPr/>
          <p:nvPr/>
        </p:nvSpPr>
        <p:spPr>
          <a:xfrm>
            <a:off x="533400" y="304800"/>
            <a:ext cx="1600200" cy="201593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2500" b="1" spc="50" dirty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</a:t>
            </a:r>
            <a:r>
              <a:rPr lang="en-US" sz="12500" b="1" cap="none" spc="50" dirty="0" smtClean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endParaRPr lang="en-US" sz="12500" b="1" cap="none" spc="50" dirty="0">
              <a:ln w="11430">
                <a:solidFill>
                  <a:schemeClr val="tx1"/>
                </a:solidFill>
              </a:ln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7974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2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168179" y="1219200"/>
            <a:ext cx="1930337" cy="47089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0" dirty="0" smtClean="0">
                <a:latin typeface="Illuminate" pitchFamily="2" charset="0"/>
              </a:rPr>
              <a:t> </a:t>
            </a:r>
            <a:r>
              <a:rPr lang="en-US" sz="15000" dirty="0" smtClean="0">
                <a:latin typeface="Illuminate" pitchFamily="2" charset="0"/>
              </a:rPr>
              <a:t>12</a:t>
            </a:r>
          </a:p>
          <a:p>
            <a:r>
              <a:rPr lang="en-US" sz="15000" dirty="0" smtClean="0">
                <a:latin typeface="Illuminate" pitchFamily="2" charset="0"/>
              </a:rPr>
              <a:t>- 5</a:t>
            </a:r>
            <a:endParaRPr lang="en-US" sz="15000" dirty="0"/>
          </a:p>
        </p:txBody>
      </p:sp>
      <p:sp>
        <p:nvSpPr>
          <p:cNvPr id="5" name="Rectangle 4"/>
          <p:cNvSpPr/>
          <p:nvPr/>
        </p:nvSpPr>
        <p:spPr>
          <a:xfrm>
            <a:off x="533400" y="304800"/>
            <a:ext cx="1600200" cy="201593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2500" b="1" spc="50" dirty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4</a:t>
            </a:r>
            <a:r>
              <a:rPr lang="en-US" sz="12500" b="1" cap="none" spc="50" dirty="0" smtClean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endParaRPr lang="en-US" sz="12500" b="1" cap="none" spc="50" dirty="0">
              <a:ln w="11430">
                <a:solidFill>
                  <a:schemeClr val="tx1"/>
                </a:solidFill>
              </a:ln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14693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2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362200" y="2614413"/>
            <a:ext cx="3446777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0" dirty="0" smtClean="0">
                <a:latin typeface="Illuminate" pitchFamily="2" charset="0"/>
              </a:rPr>
              <a:t>12 - 2</a:t>
            </a:r>
            <a:endParaRPr lang="en-US" sz="15000" dirty="0"/>
          </a:p>
        </p:txBody>
      </p:sp>
      <p:sp>
        <p:nvSpPr>
          <p:cNvPr id="5" name="Rectangle 4"/>
          <p:cNvSpPr/>
          <p:nvPr/>
        </p:nvSpPr>
        <p:spPr>
          <a:xfrm>
            <a:off x="533400" y="304800"/>
            <a:ext cx="1600200" cy="201593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2500" b="1" spc="50" dirty="0" smtClean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5</a:t>
            </a:r>
            <a:r>
              <a:rPr lang="en-US" sz="12500" b="1" cap="none" spc="50" dirty="0" smtClean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endParaRPr lang="en-US" sz="12500" b="1" cap="none" spc="50" dirty="0">
              <a:ln w="11430">
                <a:solidFill>
                  <a:schemeClr val="tx1"/>
                </a:solidFill>
              </a:ln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13005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2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14600" y="2644170"/>
            <a:ext cx="3446777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0" dirty="0" smtClean="0">
                <a:latin typeface="Illuminate" pitchFamily="2" charset="0"/>
              </a:rPr>
              <a:t>12 - 4</a:t>
            </a:r>
            <a:endParaRPr lang="en-US" sz="15000" dirty="0"/>
          </a:p>
        </p:txBody>
      </p:sp>
      <p:sp>
        <p:nvSpPr>
          <p:cNvPr id="5" name="Rectangle 4"/>
          <p:cNvSpPr/>
          <p:nvPr/>
        </p:nvSpPr>
        <p:spPr>
          <a:xfrm>
            <a:off x="533400" y="304800"/>
            <a:ext cx="1600200" cy="201593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2500" b="1" spc="50" dirty="0" smtClean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6</a:t>
            </a:r>
            <a:r>
              <a:rPr lang="en-US" sz="12500" b="1" cap="none" spc="50" dirty="0" smtClean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endParaRPr lang="en-US" sz="12500" b="1" cap="none" spc="50" dirty="0">
              <a:ln w="11430">
                <a:solidFill>
                  <a:schemeClr val="tx1"/>
                </a:solidFill>
              </a:ln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10328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2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90800" y="2514600"/>
            <a:ext cx="3446777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0" dirty="0" smtClean="0">
                <a:latin typeface="Illuminate" pitchFamily="2" charset="0"/>
              </a:rPr>
              <a:t>11 - 6</a:t>
            </a:r>
            <a:endParaRPr lang="en-US" sz="15000" dirty="0"/>
          </a:p>
        </p:txBody>
      </p:sp>
      <p:sp>
        <p:nvSpPr>
          <p:cNvPr id="5" name="Rectangle 4"/>
          <p:cNvSpPr/>
          <p:nvPr/>
        </p:nvSpPr>
        <p:spPr>
          <a:xfrm>
            <a:off x="533400" y="304800"/>
            <a:ext cx="1600200" cy="201593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2500" b="1" spc="50" dirty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7</a:t>
            </a:r>
            <a:r>
              <a:rPr lang="en-US" sz="12500" b="1" cap="none" spc="50" dirty="0" smtClean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endParaRPr lang="en-US" sz="12500" b="1" cap="none" spc="50" dirty="0">
              <a:ln w="11430">
                <a:solidFill>
                  <a:schemeClr val="tx1"/>
                </a:solidFill>
              </a:ln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68467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2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971800" y="1066800"/>
            <a:ext cx="1701107" cy="47089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0" dirty="0" smtClean="0">
                <a:latin typeface="Illuminate" pitchFamily="2" charset="0"/>
              </a:rPr>
              <a:t>11</a:t>
            </a:r>
          </a:p>
          <a:p>
            <a:r>
              <a:rPr lang="en-US" sz="15000" dirty="0" smtClean="0">
                <a:latin typeface="Illuminate" pitchFamily="2" charset="0"/>
              </a:rPr>
              <a:t>- 3</a:t>
            </a:r>
            <a:endParaRPr lang="en-US" sz="15000" dirty="0"/>
          </a:p>
        </p:txBody>
      </p:sp>
      <p:sp>
        <p:nvSpPr>
          <p:cNvPr id="5" name="Rectangle 4"/>
          <p:cNvSpPr/>
          <p:nvPr/>
        </p:nvSpPr>
        <p:spPr>
          <a:xfrm>
            <a:off x="533400" y="304800"/>
            <a:ext cx="1600200" cy="201593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2500" b="1" spc="50" dirty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8</a:t>
            </a:r>
            <a:r>
              <a:rPr lang="en-US" sz="12500" b="1" cap="none" spc="50" dirty="0" smtClean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endParaRPr lang="en-US" sz="12500" b="1" cap="none" spc="50" dirty="0">
              <a:ln w="11430">
                <a:solidFill>
                  <a:schemeClr val="tx1"/>
                </a:solidFill>
              </a:ln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7264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2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159</Words>
  <Application>Microsoft Office PowerPoint</Application>
  <PresentationFormat>On-screen Show (4:3)</PresentationFormat>
  <Paragraphs>71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Math Facts: 0-6 Subtraction</vt:lpstr>
      <vt:lpstr>PowerPoint Presentation</vt:lpstr>
      <vt:lpstr>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You did a great job!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 Facts: 2s</dc:title>
  <dc:creator>Taylor</dc:creator>
  <cp:lastModifiedBy>BA Tech</cp:lastModifiedBy>
  <cp:revision>22</cp:revision>
  <dcterms:created xsi:type="dcterms:W3CDTF">2012-09-11T21:37:38Z</dcterms:created>
  <dcterms:modified xsi:type="dcterms:W3CDTF">2015-02-12T16:36:05Z</dcterms:modified>
</cp:coreProperties>
</file>