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smtClean="0">
                <a:latin typeface="Illuminate" pitchFamily="2" charset="0"/>
              </a:rPr>
              <a:t>: 10s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4000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10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53306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10</a:t>
            </a: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smtClean="0">
                <a:latin typeface="Illuminate" pitchFamily="2" charset="0"/>
              </a:rPr>
              <a:t>10+10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	</a:t>
            </a:r>
            <a:r>
              <a:rPr lang="en-US" sz="3600" dirty="0" smtClean="0">
                <a:latin typeface="Illuminate" pitchFamily="2" charset="0"/>
              </a:rPr>
              <a:t>14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22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20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17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15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19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20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13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21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17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19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22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12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dirty="0" smtClean="0">
                <a:latin typeface="Illuminate" pitchFamily="2" charset="0"/>
              </a:rPr>
              <a:t>20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10+12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5</a:t>
            </a:r>
          </a:p>
          <a:p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3</a:t>
            </a:r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4</a:t>
            </a:r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10s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17</cp:revision>
  <dcterms:created xsi:type="dcterms:W3CDTF">2012-09-11T21:37:38Z</dcterms:created>
  <dcterms:modified xsi:type="dcterms:W3CDTF">2015-02-12T14:27:00Z</dcterms:modified>
</cp:coreProperties>
</file>