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6" r:id="rId2"/>
    <p:sldId id="269" r:id="rId3"/>
    <p:sldId id="256" r:id="rId4"/>
    <p:sldId id="257" r:id="rId5"/>
    <p:sldId id="268" r:id="rId6"/>
    <p:sldId id="259" r:id="rId7"/>
    <p:sldId id="258" r:id="rId8"/>
    <p:sldId id="260" r:id="rId9"/>
    <p:sldId id="271" r:id="rId10"/>
    <p:sldId id="261" r:id="rId11"/>
    <p:sldId id="262" r:id="rId12"/>
    <p:sldId id="267" r:id="rId13"/>
    <p:sldId id="263" r:id="rId14"/>
    <p:sldId id="264" r:id="rId15"/>
    <p:sldId id="265" r:id="rId16"/>
    <p:sldId id="270" r:id="rId17"/>
    <p:sldId id="273" r:id="rId18"/>
    <p:sldId id="266" r:id="rId19"/>
    <p:sldId id="272" r:id="rId20"/>
    <p:sldId id="274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FB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59857-0DCD-455B-8466-B30F3522ECE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9056F-3BA4-4582-A44E-DDA83D5C0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8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9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9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7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8000"/>
            </a:gs>
            <a:gs pos="100000">
              <a:srgbClr val="CFBE5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9FDD-C85F-4D6B-ADF4-3E98537E477B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6D56-DB4A-4A1F-BC6A-D364BAC14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9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13" name="click.wav"/>
          </p:stSnd>
        </p:sndAc>
      </p:transition>
    </mc:Choice>
    <mc:Fallback xmlns="">
      <p:transition spd="slow" advClick="0" advTm="3000">
        <p:circle/>
        <p:sndAc>
          <p:stSnd>
            <p:snd r:embed="rId14" name="click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latin typeface="Illuminate" pitchFamily="2" charset="0"/>
              </a:rPr>
              <a:t>Math Facts</a:t>
            </a:r>
            <a:r>
              <a:rPr lang="en-US" sz="7200" smtClean="0">
                <a:latin typeface="Illuminate" pitchFamily="2" charset="0"/>
              </a:rPr>
              <a:t>: 12s</a:t>
            </a:r>
            <a:endParaRPr lang="en-US" sz="7200" dirty="0">
              <a:latin typeface="Illuminat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7834745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lluminate" pitchFamily="2" charset="0"/>
              </a:rPr>
              <a:t>You will have 3 seconds to complete each problem.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If you don’t see a problem, skip it and move on.</a:t>
            </a:r>
          </a:p>
          <a:p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Don’t get frustrated.  You will get better with practice.</a:t>
            </a:r>
          </a:p>
          <a:p>
            <a:pPr marL="0" indent="0">
              <a:buNone/>
            </a:pPr>
            <a:endParaRPr lang="en-US" dirty="0" smtClean="0">
              <a:latin typeface="Illuminate" pitchFamily="2" charset="0"/>
            </a:endParaRPr>
          </a:p>
          <a:p>
            <a:r>
              <a:rPr lang="en-US" dirty="0" smtClean="0">
                <a:latin typeface="Illuminate" pitchFamily="2" charset="0"/>
              </a:rPr>
              <a:t>Get ready to begin.  </a:t>
            </a:r>
            <a:endParaRPr lang="en-US" dirty="0">
              <a:latin typeface="Illuminate" pitchFamily="2" charset="0"/>
            </a:endParaRPr>
          </a:p>
        </p:txBody>
      </p:sp>
      <p:pic>
        <p:nvPicPr>
          <p:cNvPr id="1026" name="Picture 2" descr="C:\Users\Taylor\AppData\Local\Microsoft\Windows\Temporary Internet Files\Content.IE5\C0NQ9AVU\MC9004231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86400"/>
            <a:ext cx="913943" cy="9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2122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467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228600" y="304800"/>
            <a:ext cx="2209799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431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9906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</a:t>
            </a:r>
            <a:r>
              <a:rPr lang="en-US" sz="15000" dirty="0" smtClean="0">
                <a:latin typeface="Illuminate" pitchFamily="2" charset="0"/>
              </a:rPr>
              <a:t> 4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23622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213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799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538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6+12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38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12+9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14.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6873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9144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8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2286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0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628267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09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16.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994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12+7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76200" y="304800"/>
            <a:ext cx="29718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17.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798" y="1219200"/>
            <a:ext cx="240001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12</a:t>
            </a:r>
          </a:p>
          <a:p>
            <a:r>
              <a:rPr lang="en-US" sz="15000" dirty="0" smtClean="0">
                <a:latin typeface="Illuminate" pitchFamily="2" charset="0"/>
              </a:rPr>
              <a:t>+  6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90053" y="288176"/>
            <a:ext cx="28956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104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143000"/>
            <a:ext cx="2533066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latin typeface="Illuminate" pitchFamily="2" charset="0"/>
              </a:rPr>
              <a:t>  </a:t>
            </a:r>
            <a:r>
              <a:rPr lang="en-US" sz="15000" dirty="0" smtClean="0">
                <a:latin typeface="Illuminate" pitchFamily="2" charset="0"/>
              </a:rPr>
              <a:t> 12</a:t>
            </a:r>
          </a:p>
          <a:p>
            <a:r>
              <a:rPr lang="en-US" sz="15000" dirty="0" smtClean="0">
                <a:latin typeface="Illuminate" pitchFamily="2" charset="0"/>
              </a:rPr>
              <a:t>+11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3000">
        <p:sndAc>
          <p:stSnd>
            <p:snd r:embed="rId2" name="click.wav"/>
          </p:stSnd>
        </p:sndAc>
      </p:transition>
    </mc:Choice>
    <mc:Fallback xmlns="">
      <p:transition advClick="0" advTm="3000"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3622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8+12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19.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055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2860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smtClean="0">
                <a:latin typeface="Illuminate" pitchFamily="2" charset="0"/>
              </a:rPr>
              <a:t>12+10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304800" y="304800"/>
            <a:ext cx="228600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1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en-US" sz="11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1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85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362200"/>
            <a:ext cx="91440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Illuminate" pitchFamily="2" charset="0"/>
              </a:rPr>
              <a:t>You did a great job!</a:t>
            </a:r>
            <a:endParaRPr lang="en-US" sz="9600" dirty="0">
              <a:latin typeface="Illumin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4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2" name="applause.wav"/>
          </p:stSnd>
        </p:sndAc>
      </p:transition>
    </mc:Choice>
    <mc:Fallback xmlns="">
      <p:transition spd="slow">
        <p:circl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7176965" cy="71096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Illuminate" pitchFamily="2" charset="0"/>
              </a:rPr>
              <a:t>1.     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23</a:t>
            </a:r>
            <a:r>
              <a:rPr lang="en-US" sz="3600" dirty="0" smtClean="0">
                <a:latin typeface="Illuminate" pitchFamily="2" charset="0"/>
              </a:rPr>
              <a:t> </a:t>
            </a:r>
            <a:r>
              <a:rPr lang="en-US" sz="3600" dirty="0" smtClean="0">
                <a:latin typeface="Illuminate" pitchFamily="2" charset="0"/>
              </a:rPr>
              <a:t>			11.	</a:t>
            </a:r>
            <a:r>
              <a:rPr lang="en-US" sz="3600" dirty="0">
                <a:latin typeface="Illuminate" pitchFamily="2" charset="0"/>
              </a:rPr>
              <a:t>	</a:t>
            </a:r>
            <a:r>
              <a:rPr lang="en-US" sz="3600" dirty="0" smtClean="0">
                <a:latin typeface="Illuminate" pitchFamily="2" charset="0"/>
              </a:rPr>
              <a:t>16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2.		</a:t>
            </a:r>
            <a:r>
              <a:rPr lang="en-US" sz="3600" dirty="0" smtClean="0">
                <a:latin typeface="Illuminate" pitchFamily="2" charset="0"/>
              </a:rPr>
              <a:t>24</a:t>
            </a:r>
            <a:r>
              <a:rPr lang="en-US" sz="3600" dirty="0" smtClean="0">
                <a:latin typeface="Illuminate" pitchFamily="2" charset="0"/>
              </a:rPr>
              <a:t>			12.		</a:t>
            </a:r>
            <a:r>
              <a:rPr lang="en-US" sz="3600" dirty="0" smtClean="0">
                <a:latin typeface="Illuminate" pitchFamily="2" charset="0"/>
              </a:rPr>
              <a:t>22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3.		</a:t>
            </a:r>
            <a:r>
              <a:rPr lang="en-US" sz="3600" dirty="0" smtClean="0">
                <a:latin typeface="Illuminate" pitchFamily="2" charset="0"/>
              </a:rPr>
              <a:t>19</a:t>
            </a:r>
            <a:r>
              <a:rPr lang="en-US" sz="3600" dirty="0" smtClean="0">
                <a:latin typeface="Illuminate" pitchFamily="2" charset="0"/>
              </a:rPr>
              <a:t>			13.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4.		</a:t>
            </a:r>
            <a:r>
              <a:rPr lang="en-US" sz="3600" dirty="0" smtClean="0">
                <a:latin typeface="Illuminate" pitchFamily="2" charset="0"/>
              </a:rPr>
              <a:t>17</a:t>
            </a:r>
            <a:r>
              <a:rPr lang="en-US" sz="3600" dirty="0" smtClean="0">
                <a:latin typeface="Illuminate" pitchFamily="2" charset="0"/>
              </a:rPr>
              <a:t>			14.		</a:t>
            </a:r>
            <a:r>
              <a:rPr lang="en-US" sz="3600" dirty="0" smtClean="0">
                <a:latin typeface="Illuminate" pitchFamily="2" charset="0"/>
              </a:rPr>
              <a:t>21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5.		</a:t>
            </a:r>
            <a:r>
              <a:rPr lang="en-US" sz="3600" dirty="0" smtClean="0">
                <a:latin typeface="Illuminate" pitchFamily="2" charset="0"/>
              </a:rPr>
              <a:t>22</a:t>
            </a:r>
            <a:r>
              <a:rPr lang="en-US" sz="3600" dirty="0" smtClean="0">
                <a:latin typeface="Illuminate" pitchFamily="2" charset="0"/>
              </a:rPr>
              <a:t>			15.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6.		</a:t>
            </a:r>
            <a:r>
              <a:rPr lang="en-US" sz="3600" dirty="0" smtClean="0">
                <a:latin typeface="Illuminate" pitchFamily="2" charset="0"/>
              </a:rPr>
              <a:t>15</a:t>
            </a:r>
            <a:r>
              <a:rPr lang="en-US" sz="3600" dirty="0" smtClean="0">
                <a:latin typeface="Illuminate" pitchFamily="2" charset="0"/>
              </a:rPr>
              <a:t>			16.		</a:t>
            </a:r>
            <a:r>
              <a:rPr lang="en-US" sz="3600" dirty="0" smtClean="0">
                <a:latin typeface="Illuminate" pitchFamily="2" charset="0"/>
              </a:rPr>
              <a:t>23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7.		</a:t>
            </a:r>
            <a:r>
              <a:rPr lang="en-US" sz="3600" dirty="0" smtClean="0">
                <a:latin typeface="Illuminate" pitchFamily="2" charset="0"/>
              </a:rPr>
              <a:t>16</a:t>
            </a:r>
            <a:r>
              <a:rPr lang="en-US" sz="3600" dirty="0" smtClean="0">
                <a:latin typeface="Illuminate" pitchFamily="2" charset="0"/>
              </a:rPr>
              <a:t>			17.		</a:t>
            </a:r>
            <a:r>
              <a:rPr lang="en-US" sz="3600" dirty="0" smtClean="0">
                <a:latin typeface="Illuminate" pitchFamily="2" charset="0"/>
              </a:rPr>
              <a:t>19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8.		</a:t>
            </a:r>
            <a:r>
              <a:rPr lang="en-US" sz="3600" dirty="0" smtClean="0">
                <a:latin typeface="Illuminate" pitchFamily="2" charset="0"/>
              </a:rPr>
              <a:t>21</a:t>
            </a:r>
            <a:r>
              <a:rPr lang="en-US" sz="3600" dirty="0" smtClean="0">
                <a:latin typeface="Illuminate" pitchFamily="2" charset="0"/>
              </a:rPr>
              <a:t>			18.		</a:t>
            </a:r>
            <a:r>
              <a:rPr lang="en-US" sz="3600" dirty="0" smtClean="0">
                <a:latin typeface="Illuminate" pitchFamily="2" charset="0"/>
              </a:rPr>
              <a:t>18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9.		</a:t>
            </a:r>
            <a:r>
              <a:rPr lang="en-US" sz="3600" dirty="0" smtClean="0">
                <a:latin typeface="Illuminate" pitchFamily="2" charset="0"/>
              </a:rPr>
              <a:t>24</a:t>
            </a:r>
            <a:r>
              <a:rPr lang="en-US" sz="3600" dirty="0" smtClean="0">
                <a:latin typeface="Illuminate" pitchFamily="2" charset="0"/>
              </a:rPr>
              <a:t>			19.		</a:t>
            </a:r>
            <a:r>
              <a:rPr lang="en-US" sz="3600" dirty="0" smtClean="0">
                <a:latin typeface="Illuminate" pitchFamily="2" charset="0"/>
              </a:rPr>
              <a:t>20</a:t>
            </a:r>
            <a:endParaRPr lang="en-US" sz="3600" dirty="0" smtClean="0">
              <a:latin typeface="Illuminate" pitchFamily="2" charset="0"/>
            </a:endParaRPr>
          </a:p>
          <a:p>
            <a:r>
              <a:rPr lang="en-US" sz="3600" dirty="0" smtClean="0">
                <a:latin typeface="Illuminate" pitchFamily="2" charset="0"/>
              </a:rPr>
              <a:t>10.		</a:t>
            </a:r>
            <a:r>
              <a:rPr lang="en-US" sz="3600" dirty="0" smtClean="0">
                <a:latin typeface="Illuminate" pitchFamily="2" charset="0"/>
              </a:rPr>
              <a:t>14</a:t>
            </a:r>
            <a:r>
              <a:rPr lang="en-US" sz="3600" dirty="0" smtClean="0">
                <a:latin typeface="Illuminate" pitchFamily="2" charset="0"/>
              </a:rPr>
              <a:t>			20.		</a:t>
            </a:r>
            <a:r>
              <a:rPr lang="en-US" sz="3600" smtClean="0">
                <a:latin typeface="Illuminate" pitchFamily="2" charset="0"/>
              </a:rPr>
              <a:t>22</a:t>
            </a:r>
            <a:endParaRPr lang="en-US" sz="3600" dirty="0" smtClean="0">
              <a:latin typeface="Illuminate" pitchFamily="2" charset="0"/>
            </a:endParaRPr>
          </a:p>
          <a:p>
            <a:endParaRPr lang="en-US" sz="4800" dirty="0" smtClean="0">
              <a:latin typeface="Illuminate" pitchFamily="2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4252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6D56-DB4A-4A1F-BC6A-D364BAC14321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2517775"/>
          </a:xfrm>
        </p:spPr>
        <p:txBody>
          <a:bodyPr>
            <a:no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 </a:t>
            </a:r>
            <a:endParaRPr lang="en-US" sz="15000" dirty="0">
              <a:latin typeface="Illuminat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362200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12+12</a:t>
            </a:r>
            <a:endParaRPr lang="en-US" sz="15000" dirty="0"/>
          </a:p>
        </p:txBody>
      </p:sp>
      <p:sp>
        <p:nvSpPr>
          <p:cNvPr id="6" name="Rectangle 5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478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7+12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7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68179" y="12192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5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469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614413"/>
            <a:ext cx="337464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10+12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00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64417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3+12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032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514600"/>
            <a:ext cx="273664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4+12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846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1800" y="1066800"/>
            <a:ext cx="2098651" cy="47089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0" dirty="0" smtClean="0">
                <a:latin typeface="Illuminate" pitchFamily="2" charset="0"/>
              </a:rPr>
              <a:t>  9</a:t>
            </a:r>
          </a:p>
          <a:p>
            <a:r>
              <a:rPr lang="en-US" sz="15000" dirty="0" smtClean="0">
                <a:latin typeface="Illuminate" pitchFamily="2" charset="0"/>
              </a:rPr>
              <a:t>+12</a:t>
            </a:r>
            <a:endParaRPr lang="en-US" sz="15000" dirty="0"/>
          </a:p>
        </p:txBody>
      </p:sp>
      <p:sp>
        <p:nvSpPr>
          <p:cNvPr id="5" name="Rectangle 4"/>
          <p:cNvSpPr/>
          <p:nvPr/>
        </p:nvSpPr>
        <p:spPr>
          <a:xfrm>
            <a:off x="533400" y="304800"/>
            <a:ext cx="16002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b="1" spc="50" dirty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sz="12500" b="1" cap="none" spc="50" dirty="0" smtClean="0">
                <a:ln w="11430">
                  <a:solidFill>
                    <a:schemeClr val="tx1"/>
                  </a:solidFill>
                </a:ln>
                <a:solidFill>
                  <a:srgbClr val="008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12500" b="1" cap="none" spc="50" dirty="0">
              <a:ln w="11430">
                <a:solidFill>
                  <a:schemeClr val="tx1"/>
                </a:solidFill>
              </a:ln>
              <a:solidFill>
                <a:srgbClr val="008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26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3000">
        <p:circle/>
        <p:sndAc>
          <p:stSnd>
            <p:snd r:embed="rId2" name="click.wav"/>
          </p:stSnd>
        </p:sndAc>
      </p:transition>
    </mc:Choice>
    <mc:Fallback xmlns="">
      <p:transition spd="slow" advClick="0" advTm="3000">
        <p:circle/>
        <p:sndAc>
          <p:stSnd>
            <p:snd r:embed="rId3" name="click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131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Math Facts: 12s</vt:lpstr>
      <vt:lpstr>PowerPoint Presentation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 did a great job!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Facts: 2s</dc:title>
  <dc:creator>Taylor</dc:creator>
  <cp:lastModifiedBy>BA Tech</cp:lastModifiedBy>
  <cp:revision>19</cp:revision>
  <dcterms:created xsi:type="dcterms:W3CDTF">2012-09-11T21:37:38Z</dcterms:created>
  <dcterms:modified xsi:type="dcterms:W3CDTF">2015-02-12T14:23:09Z</dcterms:modified>
</cp:coreProperties>
</file>