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>
      <p:transition spd="slow" advClick="0" advTm="3000">
        <p:circle/>
        <p:sndAc>
          <p:stSnd>
            <p:snd r:embed="rId13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dirty="0" smtClean="0">
                <a:latin typeface="Illuminate" pitchFamily="2" charset="0"/>
              </a:rPr>
              <a:t>: 2s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407836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416652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36423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420018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423866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6631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1</a:t>
            </a:r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419057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6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943434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3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>
        <p:sndAc>
          <p:stSnd>
            <p:snd r:embed="rId2" name="click.wav"/>
          </p:stSnd>
        </p:sndAc>
      </p:transition>
    </mc:Choice>
    <mc:Fallback>
      <p:transition advClick="0" advTm="300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362791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423866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applause.wav"/>
          </p:stSnd>
        </p:sndAc>
      </p:transition>
    </mc:Choice>
    <mc:Fallback>
      <p:transition spd="slow">
        <p:circl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5 			11.		6</a:t>
            </a:r>
          </a:p>
          <a:p>
            <a:r>
              <a:rPr lang="en-US" sz="3600" dirty="0" smtClean="0">
                <a:latin typeface="Illuminate" pitchFamily="2" charset="0"/>
              </a:rPr>
              <a:t>2.		3			12.		3</a:t>
            </a:r>
          </a:p>
          <a:p>
            <a:r>
              <a:rPr lang="en-US" sz="3600" dirty="0" smtClean="0">
                <a:latin typeface="Illuminate" pitchFamily="2" charset="0"/>
              </a:rPr>
              <a:t>3.		9			13.		8</a:t>
            </a:r>
          </a:p>
          <a:p>
            <a:r>
              <a:rPr lang="en-US" sz="3600" dirty="0" smtClean="0">
                <a:latin typeface="Illuminate" pitchFamily="2" charset="0"/>
              </a:rPr>
              <a:t>4.		7			14.		11</a:t>
            </a:r>
          </a:p>
          <a:p>
            <a:r>
              <a:rPr lang="en-US" sz="3600" dirty="0" smtClean="0">
                <a:latin typeface="Illuminate" pitchFamily="2" charset="0"/>
              </a:rPr>
              <a:t>5.		4			15.		10</a:t>
            </a:r>
          </a:p>
          <a:p>
            <a:r>
              <a:rPr lang="en-US" sz="3600" dirty="0" smtClean="0">
                <a:latin typeface="Illuminate" pitchFamily="2" charset="0"/>
              </a:rPr>
              <a:t>6.		7			16.		10</a:t>
            </a:r>
          </a:p>
          <a:p>
            <a:r>
              <a:rPr lang="en-US" sz="3600" dirty="0" smtClean="0">
                <a:latin typeface="Illuminate" pitchFamily="2" charset="0"/>
              </a:rPr>
              <a:t>7.		10			17.		9</a:t>
            </a:r>
          </a:p>
          <a:p>
            <a:r>
              <a:rPr lang="en-US" sz="3600" dirty="0" smtClean="0">
                <a:latin typeface="Illuminate" pitchFamily="2" charset="0"/>
              </a:rPr>
              <a:t>8.		11			18.		8</a:t>
            </a:r>
          </a:p>
          <a:p>
            <a:r>
              <a:rPr lang="en-US" sz="3600" dirty="0" smtClean="0">
                <a:latin typeface="Illuminate" pitchFamily="2" charset="0"/>
              </a:rPr>
              <a:t>9.		6			19.		9</a:t>
            </a:r>
          </a:p>
          <a:p>
            <a:r>
              <a:rPr lang="en-US" sz="3600" dirty="0" smtClean="0">
                <a:latin typeface="Illuminate" pitchFamily="2" charset="0"/>
              </a:rPr>
              <a:t>10.		5			20.		11</a:t>
            </a: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6423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2+1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419057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281359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2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421782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411843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420339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2s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Taylor</cp:lastModifiedBy>
  <cp:revision>9</cp:revision>
  <dcterms:created xsi:type="dcterms:W3CDTF">2012-09-11T21:37:38Z</dcterms:created>
  <dcterms:modified xsi:type="dcterms:W3CDTF">2012-09-11T22:30:46Z</dcterms:modified>
</cp:coreProperties>
</file>