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>
      <p:transition spd="slow" advClick="0" advTm="3000">
        <p:circle/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>
      <p:transition spd="slow" advClick="0" advTm="3000">
        <p:circle/>
        <p:sndAc>
          <p:stSnd>
            <p:snd r:embed="rId13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dirty="0" smtClean="0">
                <a:latin typeface="Illuminate" pitchFamily="2" charset="0"/>
              </a:rPr>
              <a:t>: 3s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402706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416652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823209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6</a:t>
            </a:r>
          </a:p>
          <a:p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502573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4238661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418736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9</a:t>
            </a:r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59104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</a:t>
            </a:r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413927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6</a:t>
            </a:r>
          </a:p>
          <a:p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943434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3</a:t>
            </a:r>
          </a:p>
          <a:p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000">
        <p:sndAc>
          <p:stSnd>
            <p:snd r:embed="rId2" name="click.wav"/>
          </p:stSnd>
        </p:sndAc>
      </p:transition>
    </mc:Choice>
    <mc:Fallback>
      <p:transition advClick="0" advTm="300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420339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</a:t>
            </a:r>
            <a:r>
              <a:rPr lang="en-US" sz="15000" dirty="0" smtClean="0">
                <a:latin typeface="Illuminate" pitchFamily="2" charset="0"/>
              </a:rPr>
              <a:t>+2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418736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applause.wav"/>
          </p:stSnd>
        </p:sndAc>
      </p:transition>
    </mc:Choice>
    <mc:Fallback>
      <p:transition spd="slow">
        <p:circl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5 			11.		9</a:t>
            </a:r>
          </a:p>
          <a:p>
            <a:r>
              <a:rPr lang="en-US" sz="3600" dirty="0" smtClean="0">
                <a:latin typeface="Illuminate" pitchFamily="2" charset="0"/>
              </a:rPr>
              <a:t>2.		4			12.		13</a:t>
            </a:r>
          </a:p>
          <a:p>
            <a:r>
              <a:rPr lang="en-US" sz="3600" dirty="0" smtClean="0">
                <a:latin typeface="Illuminate" pitchFamily="2" charset="0"/>
              </a:rPr>
              <a:t>3.		10			13.		11</a:t>
            </a:r>
          </a:p>
          <a:p>
            <a:r>
              <a:rPr lang="en-US" sz="3600" dirty="0" smtClean="0">
                <a:latin typeface="Illuminate" pitchFamily="2" charset="0"/>
              </a:rPr>
              <a:t>4.		8			14.		12</a:t>
            </a:r>
          </a:p>
          <a:p>
            <a:r>
              <a:rPr lang="en-US" sz="3600" dirty="0" smtClean="0">
                <a:latin typeface="Illuminate" pitchFamily="2" charset="0"/>
              </a:rPr>
              <a:t>5.		5			15.		11</a:t>
            </a:r>
          </a:p>
          <a:p>
            <a:r>
              <a:rPr lang="en-US" sz="3600" dirty="0" smtClean="0">
                <a:latin typeface="Illuminate" pitchFamily="2" charset="0"/>
              </a:rPr>
              <a:t>6.		6			16.		4</a:t>
            </a:r>
          </a:p>
          <a:p>
            <a:r>
              <a:rPr lang="en-US" sz="3600" dirty="0" smtClean="0">
                <a:latin typeface="Illuminate" pitchFamily="2" charset="0"/>
              </a:rPr>
              <a:t>7.		11			17.		10</a:t>
            </a:r>
          </a:p>
          <a:p>
            <a:r>
              <a:rPr lang="en-US" sz="3600" dirty="0" smtClean="0">
                <a:latin typeface="Illuminate" pitchFamily="2" charset="0"/>
              </a:rPr>
              <a:t>8.		12			18.		9</a:t>
            </a:r>
          </a:p>
          <a:p>
            <a:r>
              <a:rPr lang="en-US" sz="3600" dirty="0" smtClean="0">
                <a:latin typeface="Illuminate" pitchFamily="2" charset="0"/>
              </a:rPr>
              <a:t>9.		7			19.		10</a:t>
            </a:r>
          </a:p>
          <a:p>
            <a:r>
              <a:rPr lang="en-US" sz="3600" dirty="0" smtClean="0">
                <a:latin typeface="Illuminate" pitchFamily="2" charset="0"/>
              </a:rPr>
              <a:t>10.		5			20.		12</a:t>
            </a: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591048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+1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413927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281359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3</a:t>
            </a:r>
          </a:p>
          <a:p>
            <a:r>
              <a:rPr lang="en-US" sz="15000" dirty="0" smtClean="0">
                <a:latin typeface="Illuminate" pitchFamily="2" charset="0"/>
              </a:rPr>
              <a:t>+5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416652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411522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3+3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4152099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>
                <a:latin typeface="Illuminate" pitchFamily="2" charset="0"/>
              </a:rPr>
              <a:t>3</a:t>
            </a:r>
            <a:r>
              <a:rPr lang="en-US" sz="15000" dirty="0" smtClean="0">
                <a:latin typeface="Illuminate" pitchFamily="2" charset="0"/>
              </a:rPr>
              <a:t>+8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2874505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>
      <p:transition spd="slow" advClick="0" advTm="3000">
        <p:circl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3s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Taylor</cp:lastModifiedBy>
  <cp:revision>11</cp:revision>
  <dcterms:created xsi:type="dcterms:W3CDTF">2012-09-11T21:37:38Z</dcterms:created>
  <dcterms:modified xsi:type="dcterms:W3CDTF">2012-09-11T22:36:37Z</dcterms:modified>
</cp:coreProperties>
</file>