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dirty="0" smtClean="0">
                <a:latin typeface="Illuminate" pitchFamily="2" charset="0"/>
              </a:rPr>
              <a:t>: 5s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159370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66318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1</a:t>
            </a:r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6</a:t>
            </a:r>
          </a:p>
          <a:p>
            <a:r>
              <a:rPr lang="en-US" sz="15000" dirty="0" smtClean="0">
                <a:latin typeface="Illuminate" pitchFamily="2" charset="0"/>
              </a:rPr>
              <a:t>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189507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5</a:t>
            </a:r>
          </a:p>
          <a:p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smtClean="0">
                <a:latin typeface="Illuminate" pitchFamily="2" charset="0"/>
              </a:rPr>
              <a:t>5+10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>
                <a:latin typeface="Illuminate" pitchFamily="2" charset="0"/>
              </a:rPr>
              <a:t>7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	</a:t>
            </a:r>
            <a:r>
              <a:rPr lang="en-US" sz="3600" dirty="0" smtClean="0">
                <a:latin typeface="Illuminate" pitchFamily="2" charset="0"/>
              </a:rPr>
              <a:t>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6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12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11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10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14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7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13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10</a:t>
            </a:r>
            <a:r>
              <a:rPr lang="en-US" sz="3600" dirty="0" smtClean="0">
                <a:latin typeface="Illuminate" pitchFamily="2" charset="0"/>
              </a:rPr>
              <a:t>			16.		10</a:t>
            </a: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13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12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11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9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13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8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smtClean="0">
                <a:latin typeface="Illuminate" pitchFamily="2" charset="0"/>
              </a:rPr>
              <a:t>15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+1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5</a:t>
            </a:r>
          </a:p>
          <a:p>
            <a:r>
              <a:rPr lang="en-US" sz="15000" dirty="0" smtClean="0">
                <a:latin typeface="Illuminate" pitchFamily="2" charset="0"/>
              </a:rPr>
              <a:t>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5+5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5</a:t>
            </a:r>
            <a:r>
              <a:rPr lang="en-US" sz="15000" dirty="0" smtClean="0">
                <a:latin typeface="Illuminate" pitchFamily="2" charset="0"/>
              </a:rPr>
              <a:t>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5s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12</cp:revision>
  <dcterms:created xsi:type="dcterms:W3CDTF">2012-09-11T21:37:38Z</dcterms:created>
  <dcterms:modified xsi:type="dcterms:W3CDTF">2015-02-12T14:50:14Z</dcterms:modified>
</cp:coreProperties>
</file>