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6" r:id="rId2"/>
    <p:sldId id="269" r:id="rId3"/>
    <p:sldId id="256" r:id="rId4"/>
    <p:sldId id="257" r:id="rId5"/>
    <p:sldId id="268" r:id="rId6"/>
    <p:sldId id="259" r:id="rId7"/>
    <p:sldId id="258" r:id="rId8"/>
    <p:sldId id="260" r:id="rId9"/>
    <p:sldId id="271" r:id="rId10"/>
    <p:sldId id="261" r:id="rId11"/>
    <p:sldId id="262" r:id="rId12"/>
    <p:sldId id="267" r:id="rId13"/>
    <p:sldId id="263" r:id="rId14"/>
    <p:sldId id="264" r:id="rId15"/>
    <p:sldId id="265" r:id="rId16"/>
    <p:sldId id="270" r:id="rId17"/>
    <p:sldId id="273" r:id="rId18"/>
    <p:sldId id="266" r:id="rId19"/>
    <p:sldId id="272" r:id="rId20"/>
    <p:sldId id="274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FB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59857-0DCD-455B-8466-B30F3522EC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9056F-3BA4-4582-A44E-DDA83D5C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3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2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9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3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9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8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9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7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2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5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8000"/>
            </a:gs>
            <a:gs pos="100000">
              <a:srgbClr val="CFBE5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9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3" name="click.wav"/>
          </p:stSnd>
        </p:sndAc>
      </p:transition>
    </mc:Choice>
    <mc:Fallback xmlns="">
      <p:transition spd="slow" advClick="0" advTm="3000">
        <p:circle/>
        <p:sndAc>
          <p:stSnd>
            <p:snd r:embed="rId14" name="click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7200" u="sng" dirty="0" smtClean="0">
                <a:latin typeface="Illuminate" pitchFamily="2" charset="0"/>
              </a:rPr>
              <a:t>Math Facts</a:t>
            </a:r>
            <a:r>
              <a:rPr lang="en-US" sz="7200" smtClean="0">
                <a:latin typeface="Illuminate" pitchFamily="2" charset="0"/>
              </a:rPr>
              <a:t>: 6s</a:t>
            </a:r>
            <a:endParaRPr lang="en-US" sz="7200" dirty="0">
              <a:latin typeface="Illuminat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834745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Illuminate" pitchFamily="2" charset="0"/>
              </a:rPr>
              <a:t>You will have 3 seconds to complete each problem.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If you don’t see a problem, skip it and move on.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Don’t get frustrated.  You will get better with practice.</a:t>
            </a:r>
          </a:p>
          <a:p>
            <a:pPr marL="0" indent="0">
              <a:buNone/>
            </a:pPr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Get ready to begin.  </a:t>
            </a:r>
            <a:endParaRPr lang="en-US" dirty="0">
              <a:latin typeface="Illuminate" pitchFamily="2" charset="0"/>
            </a:endParaRPr>
          </a:p>
        </p:txBody>
      </p:sp>
      <p:pic>
        <p:nvPicPr>
          <p:cNvPr id="1026" name="Picture 2" descr="C:\Users\Taylor\AppData\Local\Microsoft\Windows\Temporary Internet Files\Content.IE5\C0NQ9AVU\MC90042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486400"/>
            <a:ext cx="913943" cy="91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2122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6+12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467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3622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6+3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228600" y="304800"/>
            <a:ext cx="220979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431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990600"/>
            <a:ext cx="159370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</a:t>
            </a:r>
            <a:r>
              <a:rPr lang="en-US" sz="15000" dirty="0" smtClean="0">
                <a:latin typeface="Illuminate" pitchFamily="2" charset="0"/>
              </a:rPr>
              <a:t> 4</a:t>
            </a:r>
          </a:p>
          <a:p>
            <a:r>
              <a:rPr lang="en-US" sz="15000" dirty="0" smtClean="0">
                <a:latin typeface="Illuminate" pitchFamily="2" charset="0"/>
              </a:rPr>
              <a:t>+6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23622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213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3622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10+6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457200" y="304799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38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2860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6+6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38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23622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6+9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87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914400"/>
            <a:ext cx="176202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8</a:t>
            </a:r>
          </a:p>
          <a:p>
            <a:r>
              <a:rPr lang="en-US" sz="15000" dirty="0" smtClean="0">
                <a:latin typeface="Illuminate" pitchFamily="2" charset="0"/>
              </a:rPr>
              <a:t>+6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8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628267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6+11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994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6+7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76200" y="304800"/>
            <a:ext cx="2971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80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798" y="1219200"/>
            <a:ext cx="176202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6</a:t>
            </a:r>
          </a:p>
          <a:p>
            <a:r>
              <a:rPr lang="en-US" sz="15000" dirty="0" smtClean="0">
                <a:latin typeface="Illuminate" pitchFamily="2" charset="0"/>
              </a:rPr>
              <a:t>+6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90053" y="288176"/>
            <a:ext cx="2895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04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143000"/>
            <a:ext cx="209865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 </a:t>
            </a:r>
            <a:r>
              <a:rPr lang="en-US" sz="15000" dirty="0" smtClean="0">
                <a:latin typeface="Illuminate" pitchFamily="2" charset="0"/>
              </a:rPr>
              <a:t> </a:t>
            </a:r>
            <a:r>
              <a:rPr lang="en-US" sz="15000" dirty="0">
                <a:latin typeface="Illuminate" pitchFamily="2" charset="0"/>
              </a:rPr>
              <a:t>6</a:t>
            </a:r>
            <a:endParaRPr lang="en-US" sz="15000" dirty="0" smtClean="0">
              <a:latin typeface="Illuminate" pitchFamily="2" charset="0"/>
            </a:endParaRPr>
          </a:p>
          <a:p>
            <a:r>
              <a:rPr lang="en-US" sz="15000" smtClean="0">
                <a:latin typeface="Illuminate" pitchFamily="2" charset="0"/>
              </a:rPr>
              <a:t>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42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>
        <p:sndAc>
          <p:stSnd>
            <p:snd r:embed="rId2" name="click.wav"/>
          </p:stSnd>
        </p:sndAc>
      </p:transition>
    </mc:Choice>
    <mc:Fallback xmlns="">
      <p:transition advClick="0" advTm="3000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3622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8+6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05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6</a:t>
            </a:r>
            <a:r>
              <a:rPr lang="en-US" sz="15000" dirty="0" smtClean="0">
                <a:latin typeface="Illuminate" pitchFamily="2" charset="0"/>
              </a:rPr>
              <a:t>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85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362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Illuminate" pitchFamily="2" charset="0"/>
              </a:rPr>
              <a:t>You did a great job!</a:t>
            </a:r>
            <a:endParaRPr lang="en-US" sz="9600" dirty="0"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9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applause.wav"/>
          </p:stSnd>
        </p:sndAc>
      </p:transition>
    </mc:Choice>
    <mc:Fallback xmlns="">
      <p:transition spd="slow">
        <p:circl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7176965" cy="710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Illuminate" pitchFamily="2" charset="0"/>
              </a:rPr>
              <a:t>1.     	</a:t>
            </a:r>
            <a:r>
              <a:rPr lang="en-US" sz="3600" dirty="0" smtClean="0">
                <a:latin typeface="Illuminate" pitchFamily="2" charset="0"/>
              </a:rPr>
              <a:t>	</a:t>
            </a:r>
            <a:r>
              <a:rPr lang="en-US" sz="3600" dirty="0" smtClean="0">
                <a:latin typeface="Illuminate" pitchFamily="2" charset="0"/>
              </a:rPr>
              <a:t>17</a:t>
            </a:r>
            <a:r>
              <a:rPr lang="en-US" sz="3600" dirty="0" smtClean="0">
                <a:latin typeface="Illuminate" pitchFamily="2" charset="0"/>
              </a:rPr>
              <a:t> </a:t>
            </a:r>
            <a:r>
              <a:rPr lang="en-US" sz="3600" dirty="0" smtClean="0">
                <a:latin typeface="Illuminate" pitchFamily="2" charset="0"/>
              </a:rPr>
              <a:t>			11.		</a:t>
            </a:r>
            <a:r>
              <a:rPr lang="en-US" sz="3600" dirty="0" smtClean="0">
                <a:latin typeface="Illuminate" pitchFamily="2" charset="0"/>
              </a:rPr>
              <a:t>10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2.		</a:t>
            </a:r>
            <a:r>
              <a:rPr lang="en-US" sz="3600" dirty="0" smtClean="0">
                <a:latin typeface="Illuminate" pitchFamily="2" charset="0"/>
              </a:rPr>
              <a:t>18</a:t>
            </a:r>
            <a:r>
              <a:rPr lang="en-US" sz="3600" dirty="0" smtClean="0">
                <a:latin typeface="Illuminate" pitchFamily="2" charset="0"/>
              </a:rPr>
              <a:t>			12.		</a:t>
            </a:r>
            <a:r>
              <a:rPr lang="en-US" sz="3600" dirty="0" smtClean="0">
                <a:latin typeface="Illuminate" pitchFamily="2" charset="0"/>
              </a:rPr>
              <a:t>16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3.		</a:t>
            </a:r>
            <a:r>
              <a:rPr lang="en-US" sz="3600" dirty="0" smtClean="0">
                <a:latin typeface="Illuminate" pitchFamily="2" charset="0"/>
              </a:rPr>
              <a:t>13</a:t>
            </a:r>
            <a:r>
              <a:rPr lang="en-US" sz="3600" dirty="0" smtClean="0">
                <a:latin typeface="Illuminate" pitchFamily="2" charset="0"/>
              </a:rPr>
              <a:t>			13.		</a:t>
            </a:r>
            <a:r>
              <a:rPr lang="en-US" sz="3600" dirty="0" smtClean="0">
                <a:latin typeface="Illuminate" pitchFamily="2" charset="0"/>
              </a:rPr>
              <a:t>12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4.		</a:t>
            </a:r>
            <a:r>
              <a:rPr lang="en-US" sz="3600" dirty="0" smtClean="0">
                <a:latin typeface="Illuminate" pitchFamily="2" charset="0"/>
              </a:rPr>
              <a:t>11</a:t>
            </a:r>
            <a:r>
              <a:rPr lang="en-US" sz="3600" dirty="0" smtClean="0">
                <a:latin typeface="Illuminate" pitchFamily="2" charset="0"/>
              </a:rPr>
              <a:t>			14.		</a:t>
            </a:r>
            <a:r>
              <a:rPr lang="en-US" sz="3600" dirty="0" smtClean="0">
                <a:latin typeface="Illuminate" pitchFamily="2" charset="0"/>
              </a:rPr>
              <a:t>15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5.		</a:t>
            </a:r>
            <a:r>
              <a:rPr lang="en-US" sz="3600" dirty="0" smtClean="0">
                <a:latin typeface="Illuminate" pitchFamily="2" charset="0"/>
              </a:rPr>
              <a:t>8</a:t>
            </a:r>
            <a:r>
              <a:rPr lang="en-US" sz="3600" dirty="0" smtClean="0">
                <a:latin typeface="Illuminate" pitchFamily="2" charset="0"/>
              </a:rPr>
              <a:t>			15.		</a:t>
            </a:r>
            <a:r>
              <a:rPr lang="en-US" sz="3600" dirty="0" smtClean="0">
                <a:latin typeface="Illuminate" pitchFamily="2" charset="0"/>
              </a:rPr>
              <a:t>14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6.		</a:t>
            </a:r>
            <a:r>
              <a:rPr lang="en-US" sz="3600" dirty="0" smtClean="0">
                <a:latin typeface="Illuminate" pitchFamily="2" charset="0"/>
              </a:rPr>
              <a:t>11</a:t>
            </a:r>
            <a:r>
              <a:rPr lang="en-US" sz="3600" dirty="0" smtClean="0">
                <a:latin typeface="Illuminate" pitchFamily="2" charset="0"/>
              </a:rPr>
              <a:t>			16.		</a:t>
            </a:r>
            <a:r>
              <a:rPr lang="en-US" sz="3600" dirty="0" smtClean="0">
                <a:latin typeface="Illuminate" pitchFamily="2" charset="0"/>
              </a:rPr>
              <a:t>17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7.		</a:t>
            </a:r>
            <a:r>
              <a:rPr lang="en-US" sz="3600" dirty="0" smtClean="0">
                <a:latin typeface="Illuminate" pitchFamily="2" charset="0"/>
              </a:rPr>
              <a:t>14</a:t>
            </a:r>
            <a:r>
              <a:rPr lang="en-US" sz="3600" dirty="0" smtClean="0">
                <a:latin typeface="Illuminate" pitchFamily="2" charset="0"/>
              </a:rPr>
              <a:t>			17.		</a:t>
            </a:r>
            <a:r>
              <a:rPr lang="en-US" sz="3600" dirty="0" smtClean="0">
                <a:latin typeface="Illuminate" pitchFamily="2" charset="0"/>
              </a:rPr>
              <a:t>13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8.		</a:t>
            </a:r>
            <a:r>
              <a:rPr lang="en-US" sz="3600" dirty="0" smtClean="0">
                <a:latin typeface="Illuminate" pitchFamily="2" charset="0"/>
              </a:rPr>
              <a:t>15</a:t>
            </a:r>
            <a:r>
              <a:rPr lang="en-US" sz="3600" dirty="0" smtClean="0">
                <a:latin typeface="Illuminate" pitchFamily="2" charset="0"/>
              </a:rPr>
              <a:t>			18.		</a:t>
            </a:r>
            <a:r>
              <a:rPr lang="en-US" sz="3600" dirty="0" smtClean="0">
                <a:latin typeface="Illuminate" pitchFamily="2" charset="0"/>
              </a:rPr>
              <a:t>12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9.		</a:t>
            </a:r>
            <a:r>
              <a:rPr lang="en-US" sz="3600" dirty="0" smtClean="0">
                <a:latin typeface="Illuminate" pitchFamily="2" charset="0"/>
              </a:rPr>
              <a:t>18</a:t>
            </a:r>
            <a:r>
              <a:rPr lang="en-US" sz="3600" dirty="0" smtClean="0">
                <a:latin typeface="Illuminate" pitchFamily="2" charset="0"/>
              </a:rPr>
              <a:t>			19.		</a:t>
            </a:r>
            <a:r>
              <a:rPr lang="en-US" sz="3600" dirty="0" smtClean="0">
                <a:latin typeface="Illuminate" pitchFamily="2" charset="0"/>
              </a:rPr>
              <a:t>14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10.		</a:t>
            </a:r>
            <a:r>
              <a:rPr lang="en-US" sz="3600" dirty="0" smtClean="0">
                <a:latin typeface="Illuminate" pitchFamily="2" charset="0"/>
              </a:rPr>
              <a:t>9</a:t>
            </a:r>
            <a:r>
              <a:rPr lang="en-US" sz="3600" dirty="0" smtClean="0">
                <a:latin typeface="Illuminate" pitchFamily="2" charset="0"/>
              </a:rPr>
              <a:t>			20.		</a:t>
            </a:r>
            <a:r>
              <a:rPr lang="en-US" sz="3600" smtClean="0">
                <a:latin typeface="Illuminate" pitchFamily="2" charset="0"/>
              </a:rPr>
              <a:t>16</a:t>
            </a:r>
            <a:endParaRPr lang="en-US" sz="3600" dirty="0" smtClean="0">
              <a:latin typeface="Illuminate" pitchFamily="2" charset="0"/>
            </a:endParaRPr>
          </a:p>
          <a:p>
            <a:endParaRPr lang="en-US" sz="4800" dirty="0" smtClean="0">
              <a:latin typeface="Illuminate" pitchFamily="2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425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2517775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 </a:t>
            </a:r>
            <a:endParaRPr lang="en-US" sz="15000" dirty="0">
              <a:latin typeface="Illuminate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23622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6+12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78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417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7+6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97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8179" y="1219200"/>
            <a:ext cx="176202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5</a:t>
            </a:r>
          </a:p>
          <a:p>
            <a:r>
              <a:rPr lang="en-US" sz="15000" dirty="0" smtClean="0">
                <a:latin typeface="Illuminate" pitchFamily="2" charset="0"/>
              </a:rPr>
              <a:t>+6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69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614413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2+6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00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64417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5+6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032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5146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6+8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46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1066800"/>
            <a:ext cx="176202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9</a:t>
            </a:r>
          </a:p>
          <a:p>
            <a:r>
              <a:rPr lang="en-US" sz="15000" dirty="0" smtClean="0">
                <a:latin typeface="Illuminate" pitchFamily="2" charset="0"/>
              </a:rPr>
              <a:t>+6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26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131</Words>
  <Application>Microsoft Office PowerPoint</Application>
  <PresentationFormat>On-screen Show (4:3)</PresentationFormat>
  <Paragraphs>67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Math Facts: 6s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did a great job!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Facts: 2s</dc:title>
  <dc:creator>Taylor</dc:creator>
  <cp:lastModifiedBy>BA Tech</cp:lastModifiedBy>
  <cp:revision>14</cp:revision>
  <dcterms:created xsi:type="dcterms:W3CDTF">2012-09-11T21:37:38Z</dcterms:created>
  <dcterms:modified xsi:type="dcterms:W3CDTF">2015-02-12T14:48:18Z</dcterms:modified>
</cp:coreProperties>
</file>