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dirty="0" smtClean="0">
                <a:latin typeface="Illuminate" pitchFamily="2" charset="0"/>
              </a:rPr>
              <a:t>: </a:t>
            </a:r>
            <a:r>
              <a:rPr lang="en-US" sz="7200" dirty="0" smtClean="0">
                <a:latin typeface="Illuminate" pitchFamily="2" charset="0"/>
              </a:rPr>
              <a:t>7-12</a:t>
            </a:r>
            <a:r>
              <a:rPr lang="en-US" sz="7200" dirty="0" smtClean="0">
                <a:latin typeface="Illuminate" pitchFamily="2" charset="0"/>
              </a:rPr>
              <a:t> Subtraction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8953" y="1524000"/>
            <a:ext cx="1869423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</a:t>
            </a:r>
          </a:p>
          <a:p>
            <a:r>
              <a:rPr lang="en-US" sz="15000" dirty="0" smtClean="0">
                <a:latin typeface="Illuminate" pitchFamily="2" charset="0"/>
              </a:rPr>
              <a:t>-1</a:t>
            </a:r>
            <a:r>
              <a:rPr lang="en-US" sz="15000" dirty="0" smtClean="0">
                <a:latin typeface="Illuminate" pitchFamily="2" charset="0"/>
              </a:rPr>
              <a:t>1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23170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11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-  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4084773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1249679"/>
            <a:ext cx="193033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12</a:t>
            </a:r>
          </a:p>
          <a:p>
            <a:r>
              <a:rPr lang="en-US" sz="15000" dirty="0">
                <a:latin typeface="Illuminate" pitchFamily="2" charset="0"/>
              </a:rPr>
              <a:t>-</a:t>
            </a:r>
            <a:r>
              <a:rPr lang="en-US" sz="15000" dirty="0" smtClean="0">
                <a:latin typeface="Illuminate" pitchFamily="2" charset="0"/>
              </a:rPr>
              <a:t>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4989" y="15240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</a:t>
            </a:r>
          </a:p>
          <a:p>
            <a:r>
              <a:rPr lang="en-US" sz="15000" dirty="0" smtClean="0">
                <a:latin typeface="Illuminate" pitchFamily="2" charset="0"/>
              </a:rPr>
              <a:t>- 8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</a:t>
            </a:r>
          </a:p>
          <a:p>
            <a:r>
              <a:rPr lang="en-US" sz="15000" dirty="0" smtClean="0">
                <a:latin typeface="Illuminate" pitchFamily="2" charset="0"/>
              </a:rPr>
              <a:t>- 5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15240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</a:t>
            </a:r>
          </a:p>
          <a:p>
            <a:r>
              <a:rPr lang="en-US" sz="15000" dirty="0" smtClean="0">
                <a:latin typeface="Illuminate" pitchFamily="2" charset="0"/>
              </a:rPr>
              <a:t>- 4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10</a:t>
            </a:r>
            <a:endParaRPr lang="en-US" sz="15000" dirty="0" smtClean="0">
              <a:latin typeface="Illuminate" pitchFamily="2" charset="0"/>
            </a:endParaRPr>
          </a:p>
          <a:p>
            <a:r>
              <a:rPr lang="en-US" sz="15000" dirty="0" smtClean="0">
                <a:latin typeface="Illuminate" pitchFamily="2" charset="0"/>
              </a:rPr>
              <a:t>- 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6404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12</a:t>
            </a:r>
          </a:p>
          <a:p>
            <a:r>
              <a:rPr lang="en-US" sz="15000" dirty="0" smtClean="0">
                <a:latin typeface="Illuminate" pitchFamily="2" charset="0"/>
              </a:rPr>
              <a:t>-   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1143000"/>
            <a:ext cx="193033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11</a:t>
            </a:r>
          </a:p>
          <a:p>
            <a:r>
              <a:rPr lang="en-US" sz="15000" smtClean="0">
                <a:latin typeface="Illuminate" pitchFamily="2" charset="0"/>
              </a:rPr>
              <a:t>-10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6955750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5 </a:t>
            </a:r>
            <a:r>
              <a:rPr lang="en-US" sz="3600" dirty="0" smtClean="0">
                <a:latin typeface="Illuminate" pitchFamily="2" charset="0"/>
              </a:rPr>
              <a:t>			11.	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3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6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>
                <a:latin typeface="Illuminate" pitchFamily="2" charset="0"/>
              </a:rPr>
              <a:t>7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5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7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7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>
                <a:latin typeface="Illuminate" pitchFamily="2" charset="0"/>
              </a:rPr>
              <a:t>8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4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>
                <a:latin typeface="Illuminate" pitchFamily="2" charset="0"/>
              </a:rPr>
              <a:t>9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11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dirty="0" smtClean="0">
                <a:latin typeface="Illuminate" pitchFamily="2" charset="0"/>
              </a:rPr>
              <a:t>1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11 - 8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193033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12</a:t>
            </a:r>
          </a:p>
          <a:p>
            <a:r>
              <a:rPr lang="en-US" sz="15000" dirty="0" smtClean="0">
                <a:latin typeface="Illuminate" pitchFamily="2" charset="0"/>
              </a:rPr>
              <a:t>- 6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11 - 4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10 - 2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344677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12 - 5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1701107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11</a:t>
            </a:r>
          </a:p>
          <a:p>
            <a:r>
              <a:rPr lang="en-US" sz="15000" dirty="0" smtClean="0">
                <a:latin typeface="Illuminate" pitchFamily="2" charset="0"/>
              </a:rPr>
              <a:t>- 3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160</Words>
  <Application>Microsoft Office PowerPoint</Application>
  <PresentationFormat>On-screen Show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7-12 Subtraction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27</cp:revision>
  <dcterms:created xsi:type="dcterms:W3CDTF">2012-09-11T21:37:38Z</dcterms:created>
  <dcterms:modified xsi:type="dcterms:W3CDTF">2015-02-12T16:45:41Z</dcterms:modified>
</cp:coreProperties>
</file>